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60"/>
  </p:notesMasterIdLst>
  <p:handoutMasterIdLst>
    <p:handoutMasterId r:id="rId61"/>
  </p:handoutMasterIdLst>
  <p:sldIdLst>
    <p:sldId id="271" r:id="rId2"/>
    <p:sldId id="289" r:id="rId3"/>
    <p:sldId id="304" r:id="rId4"/>
    <p:sldId id="259" r:id="rId5"/>
    <p:sldId id="262" r:id="rId6"/>
    <p:sldId id="269" r:id="rId7"/>
    <p:sldId id="260" r:id="rId8"/>
    <p:sldId id="261" r:id="rId9"/>
    <p:sldId id="328" r:id="rId10"/>
    <p:sldId id="268" r:id="rId11"/>
    <p:sldId id="263" r:id="rId12"/>
    <p:sldId id="264" r:id="rId13"/>
    <p:sldId id="265" r:id="rId14"/>
    <p:sldId id="270" r:id="rId15"/>
    <p:sldId id="267" r:id="rId16"/>
    <p:sldId id="272" r:id="rId17"/>
    <p:sldId id="273" r:id="rId18"/>
    <p:sldId id="274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6" r:id="rId29"/>
    <p:sldId id="287" r:id="rId30"/>
    <p:sldId id="288" r:id="rId31"/>
    <p:sldId id="290" r:id="rId32"/>
    <p:sldId id="305" r:id="rId33"/>
    <p:sldId id="292" r:id="rId34"/>
    <p:sldId id="293" r:id="rId35"/>
    <p:sldId id="294" r:id="rId36"/>
    <p:sldId id="295" r:id="rId37"/>
    <p:sldId id="296" r:id="rId38"/>
    <p:sldId id="300" r:id="rId39"/>
    <p:sldId id="301" r:id="rId40"/>
    <p:sldId id="303" r:id="rId41"/>
    <p:sldId id="297" r:id="rId42"/>
    <p:sldId id="306" r:id="rId43"/>
    <p:sldId id="307" r:id="rId44"/>
    <p:sldId id="309" r:id="rId45"/>
    <p:sldId id="310" r:id="rId46"/>
    <p:sldId id="314" r:id="rId47"/>
    <p:sldId id="315" r:id="rId48"/>
    <p:sldId id="316" r:id="rId49"/>
    <p:sldId id="317" r:id="rId50"/>
    <p:sldId id="322" r:id="rId51"/>
    <p:sldId id="318" r:id="rId52"/>
    <p:sldId id="319" r:id="rId53"/>
    <p:sldId id="320" r:id="rId54"/>
    <p:sldId id="323" r:id="rId55"/>
    <p:sldId id="324" r:id="rId56"/>
    <p:sldId id="325" r:id="rId57"/>
    <p:sldId id="327" r:id="rId58"/>
    <p:sldId id="326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>
      <p:cViewPr>
        <p:scale>
          <a:sx n="54" d="100"/>
          <a:sy n="54" d="100"/>
        </p:scale>
        <p:origin x="-824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9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esProps" Target="presProps.xml"/><Relationship Id="rId64" Type="http://schemas.openxmlformats.org/officeDocument/2006/relationships/viewProps" Target="viewProps.xml"/><Relationship Id="rId65" Type="http://schemas.openxmlformats.org/officeDocument/2006/relationships/theme" Target="theme/theme1.xml"/><Relationship Id="rId66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notesMaster" Target="notesMasters/notesMaster1.xml"/><Relationship Id="rId61" Type="http://schemas.openxmlformats.org/officeDocument/2006/relationships/handoutMaster" Target="handoutMasters/handoutMaster1.xml"/><Relationship Id="rId62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image" Target="../media/image27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image" Target="../media/image2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B7971-8C7C-41A6-9319-A2A775EEBA7D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37FE8F-CF05-41F8-A5C8-2385D8D4CE80}">
      <dgm:prSet phldrT="[Text]"/>
      <dgm:spPr/>
      <dgm:t>
        <a:bodyPr/>
        <a:lstStyle/>
        <a:p>
          <a:r>
            <a:rPr lang="en-US" dirty="0" smtClean="0"/>
            <a:t>Main Idea:</a:t>
          </a:r>
          <a:endParaRPr lang="en-US" dirty="0"/>
        </a:p>
      </dgm:t>
    </dgm:pt>
    <dgm:pt modelId="{E29F5F3E-ACFC-4DB4-9380-79446377C593}" type="parTrans" cxnId="{8B943D91-43AF-4E63-B0AB-0107960C9995}">
      <dgm:prSet/>
      <dgm:spPr/>
      <dgm:t>
        <a:bodyPr/>
        <a:lstStyle/>
        <a:p>
          <a:endParaRPr lang="en-US"/>
        </a:p>
      </dgm:t>
    </dgm:pt>
    <dgm:pt modelId="{0BF36695-B6A5-4F64-87D2-512742873C07}" type="sibTrans" cxnId="{8B943D91-43AF-4E63-B0AB-0107960C9995}">
      <dgm:prSet/>
      <dgm:spPr/>
      <dgm:t>
        <a:bodyPr/>
        <a:lstStyle/>
        <a:p>
          <a:endParaRPr lang="en-US"/>
        </a:p>
      </dgm:t>
    </dgm:pt>
    <dgm:pt modelId="{B0DE001B-C9C7-455A-9805-219A71827E83}">
      <dgm:prSet phldrT="[Text]"/>
      <dgm:spPr/>
      <dgm:t>
        <a:bodyPr/>
        <a:lstStyle/>
        <a:p>
          <a:r>
            <a:rPr lang="en-US" dirty="0" smtClean="0"/>
            <a:t>Key word:</a:t>
          </a:r>
          <a:endParaRPr lang="en-US" dirty="0"/>
        </a:p>
      </dgm:t>
    </dgm:pt>
    <dgm:pt modelId="{993DEBCE-9CB8-497F-9CC2-C4E114ACA8D2}" type="parTrans" cxnId="{2A523FEC-140B-4E7B-A833-E12CB1A8A597}">
      <dgm:prSet/>
      <dgm:spPr/>
      <dgm:t>
        <a:bodyPr/>
        <a:lstStyle/>
        <a:p>
          <a:endParaRPr lang="en-US"/>
        </a:p>
      </dgm:t>
    </dgm:pt>
    <dgm:pt modelId="{7A4B420E-9EE3-49E8-9801-E182B864793B}" type="sibTrans" cxnId="{2A523FEC-140B-4E7B-A833-E12CB1A8A597}">
      <dgm:prSet/>
      <dgm:spPr/>
      <dgm:t>
        <a:bodyPr/>
        <a:lstStyle/>
        <a:p>
          <a:endParaRPr lang="en-US"/>
        </a:p>
      </dgm:t>
    </dgm:pt>
    <dgm:pt modelId="{34D9DE2C-58CC-4228-A820-2130401B2B55}">
      <dgm:prSet phldrT="[Text]"/>
      <dgm:spPr/>
      <dgm:t>
        <a:bodyPr/>
        <a:lstStyle/>
        <a:p>
          <a:r>
            <a:rPr lang="en-US" dirty="0" smtClean="0"/>
            <a:t>Examples:</a:t>
          </a:r>
          <a:endParaRPr lang="en-US" dirty="0"/>
        </a:p>
      </dgm:t>
    </dgm:pt>
    <dgm:pt modelId="{61240682-E033-48CE-8AFF-2CCEC9F9C3EE}" type="parTrans" cxnId="{0DA84F89-3A33-4FE7-A4A4-0DB7A325A58B}">
      <dgm:prSet/>
      <dgm:spPr/>
      <dgm:t>
        <a:bodyPr/>
        <a:lstStyle/>
        <a:p>
          <a:endParaRPr lang="en-US"/>
        </a:p>
      </dgm:t>
    </dgm:pt>
    <dgm:pt modelId="{60C57FD8-5EA8-4AA5-9D60-64EB7B1EDE70}" type="sibTrans" cxnId="{0DA84F89-3A33-4FE7-A4A4-0DB7A325A58B}">
      <dgm:prSet/>
      <dgm:spPr/>
      <dgm:t>
        <a:bodyPr/>
        <a:lstStyle/>
        <a:p>
          <a:endParaRPr lang="en-US"/>
        </a:p>
      </dgm:t>
    </dgm:pt>
    <dgm:pt modelId="{AE480393-F827-4608-8F5B-00EB5EAE493A}">
      <dgm:prSet phldrT="[Text]"/>
      <dgm:spPr/>
      <dgm:t>
        <a:bodyPr/>
        <a:lstStyle/>
        <a:p>
          <a:r>
            <a:rPr lang="en-US" dirty="0" smtClean="0"/>
            <a:t>Main Idea:</a:t>
          </a:r>
          <a:endParaRPr lang="en-US" dirty="0"/>
        </a:p>
      </dgm:t>
    </dgm:pt>
    <dgm:pt modelId="{ED6D1084-2681-460E-977A-EE704873890E}" type="parTrans" cxnId="{AF6FA241-6E36-4145-A01B-AF91829CDE5B}">
      <dgm:prSet/>
      <dgm:spPr/>
      <dgm:t>
        <a:bodyPr/>
        <a:lstStyle/>
        <a:p>
          <a:endParaRPr lang="en-US"/>
        </a:p>
      </dgm:t>
    </dgm:pt>
    <dgm:pt modelId="{54DCEBEF-F5A9-413C-803A-ED702088A44C}" type="sibTrans" cxnId="{AF6FA241-6E36-4145-A01B-AF91829CDE5B}">
      <dgm:prSet/>
      <dgm:spPr/>
      <dgm:t>
        <a:bodyPr/>
        <a:lstStyle/>
        <a:p>
          <a:endParaRPr lang="en-US"/>
        </a:p>
      </dgm:t>
    </dgm:pt>
    <dgm:pt modelId="{E46C012C-D7F2-4CC4-966A-699935CC4B09}">
      <dgm:prSet phldrT="[Text]"/>
      <dgm:spPr/>
      <dgm:t>
        <a:bodyPr/>
        <a:lstStyle/>
        <a:p>
          <a:r>
            <a:rPr lang="en-US" dirty="0" smtClean="0"/>
            <a:t>Key word:</a:t>
          </a:r>
          <a:endParaRPr lang="en-US" dirty="0"/>
        </a:p>
      </dgm:t>
    </dgm:pt>
    <dgm:pt modelId="{089A8987-31D3-4A53-AE60-C557E0E15890}" type="parTrans" cxnId="{2CB1A00E-4DBE-4ABB-82AF-61A1CF46CF4B}">
      <dgm:prSet/>
      <dgm:spPr/>
      <dgm:t>
        <a:bodyPr/>
        <a:lstStyle/>
        <a:p>
          <a:endParaRPr lang="en-US"/>
        </a:p>
      </dgm:t>
    </dgm:pt>
    <dgm:pt modelId="{5B23E691-B5B8-4CA0-834C-F4CDCF20A8FC}" type="sibTrans" cxnId="{2CB1A00E-4DBE-4ABB-82AF-61A1CF46CF4B}">
      <dgm:prSet/>
      <dgm:spPr/>
      <dgm:t>
        <a:bodyPr/>
        <a:lstStyle/>
        <a:p>
          <a:endParaRPr lang="en-US"/>
        </a:p>
      </dgm:t>
    </dgm:pt>
    <dgm:pt modelId="{D51E3926-F565-40D9-97BA-982923A9433F}">
      <dgm:prSet phldrT="[Text]"/>
      <dgm:spPr/>
      <dgm:t>
        <a:bodyPr/>
        <a:lstStyle/>
        <a:p>
          <a:r>
            <a:rPr lang="en-US" dirty="0" smtClean="0"/>
            <a:t>Examples:</a:t>
          </a:r>
          <a:endParaRPr lang="en-US" dirty="0"/>
        </a:p>
      </dgm:t>
    </dgm:pt>
    <dgm:pt modelId="{CA240A90-80A2-4B45-955C-1D93EB7FC5B9}" type="parTrans" cxnId="{E3304D6D-1FE8-40C7-96D3-2C66EE1DAC2B}">
      <dgm:prSet/>
      <dgm:spPr/>
      <dgm:t>
        <a:bodyPr/>
        <a:lstStyle/>
        <a:p>
          <a:endParaRPr lang="en-US"/>
        </a:p>
      </dgm:t>
    </dgm:pt>
    <dgm:pt modelId="{BFAE3CDF-7531-43F5-BA2A-522408171960}" type="sibTrans" cxnId="{E3304D6D-1FE8-40C7-96D3-2C66EE1DAC2B}">
      <dgm:prSet/>
      <dgm:spPr/>
      <dgm:t>
        <a:bodyPr/>
        <a:lstStyle/>
        <a:p>
          <a:endParaRPr lang="en-US"/>
        </a:p>
      </dgm:t>
    </dgm:pt>
    <dgm:pt modelId="{E5D2BFF5-3341-440D-8E73-EFFC8C05EA2A}">
      <dgm:prSet phldrT="[Text]"/>
      <dgm:spPr/>
      <dgm:t>
        <a:bodyPr/>
        <a:lstStyle/>
        <a:p>
          <a:r>
            <a:rPr lang="en-US" dirty="0" smtClean="0"/>
            <a:t>Main idea:</a:t>
          </a:r>
          <a:endParaRPr lang="en-US" dirty="0"/>
        </a:p>
      </dgm:t>
    </dgm:pt>
    <dgm:pt modelId="{0A7F1EAA-4D0D-48B6-BF28-3C9993F3D66F}" type="parTrans" cxnId="{AF3EFED5-1AD2-4C5A-9404-CFB4E63C0510}">
      <dgm:prSet/>
      <dgm:spPr/>
      <dgm:t>
        <a:bodyPr/>
        <a:lstStyle/>
        <a:p>
          <a:endParaRPr lang="en-US"/>
        </a:p>
      </dgm:t>
    </dgm:pt>
    <dgm:pt modelId="{6160EF95-C642-42E1-AC81-BADB3CF4DCCD}" type="sibTrans" cxnId="{AF3EFED5-1AD2-4C5A-9404-CFB4E63C0510}">
      <dgm:prSet/>
      <dgm:spPr/>
      <dgm:t>
        <a:bodyPr/>
        <a:lstStyle/>
        <a:p>
          <a:endParaRPr lang="en-US"/>
        </a:p>
      </dgm:t>
    </dgm:pt>
    <dgm:pt modelId="{46CE46E2-AA39-4CEE-BD99-9806C8C602A0}">
      <dgm:prSet phldrT="[Text]"/>
      <dgm:spPr/>
      <dgm:t>
        <a:bodyPr/>
        <a:lstStyle/>
        <a:p>
          <a:r>
            <a:rPr lang="en-US" dirty="0" smtClean="0"/>
            <a:t>Key word:</a:t>
          </a:r>
          <a:endParaRPr lang="en-US" dirty="0"/>
        </a:p>
      </dgm:t>
    </dgm:pt>
    <dgm:pt modelId="{8486B34C-8D11-42C6-A08A-3B29C895FFD2}" type="parTrans" cxnId="{4D8E44FE-EB80-41DA-B158-2089FD49AE07}">
      <dgm:prSet/>
      <dgm:spPr/>
      <dgm:t>
        <a:bodyPr/>
        <a:lstStyle/>
        <a:p>
          <a:endParaRPr lang="en-US"/>
        </a:p>
      </dgm:t>
    </dgm:pt>
    <dgm:pt modelId="{F967C504-0547-4349-A79F-B592C5DC7AFA}" type="sibTrans" cxnId="{4D8E44FE-EB80-41DA-B158-2089FD49AE07}">
      <dgm:prSet/>
      <dgm:spPr/>
      <dgm:t>
        <a:bodyPr/>
        <a:lstStyle/>
        <a:p>
          <a:endParaRPr lang="en-US"/>
        </a:p>
      </dgm:t>
    </dgm:pt>
    <dgm:pt modelId="{29B729FE-5557-4402-81CB-554F21A8AEE0}">
      <dgm:prSet phldrT="[Text]"/>
      <dgm:spPr/>
      <dgm:t>
        <a:bodyPr/>
        <a:lstStyle/>
        <a:p>
          <a:r>
            <a:rPr lang="en-US" dirty="0" smtClean="0"/>
            <a:t>Examples:</a:t>
          </a:r>
          <a:endParaRPr lang="en-US" dirty="0"/>
        </a:p>
      </dgm:t>
    </dgm:pt>
    <dgm:pt modelId="{7B18ED2A-F61B-418C-8595-38ADAB610C71}" type="parTrans" cxnId="{A10C1BB3-425C-4C5E-AE1F-2AE195EAD600}">
      <dgm:prSet/>
      <dgm:spPr/>
      <dgm:t>
        <a:bodyPr/>
        <a:lstStyle/>
        <a:p>
          <a:endParaRPr lang="en-US"/>
        </a:p>
      </dgm:t>
    </dgm:pt>
    <dgm:pt modelId="{707178D3-642F-4C2A-8170-B54F74D28E31}" type="sibTrans" cxnId="{A10C1BB3-425C-4C5E-AE1F-2AE195EAD600}">
      <dgm:prSet/>
      <dgm:spPr/>
      <dgm:t>
        <a:bodyPr/>
        <a:lstStyle/>
        <a:p>
          <a:endParaRPr lang="en-US"/>
        </a:p>
      </dgm:t>
    </dgm:pt>
    <dgm:pt modelId="{D9782101-AD85-4C26-849A-3CDEBCF4E46A}" type="pres">
      <dgm:prSet presAssocID="{1A4B7971-8C7C-41A6-9319-A2A775EEBA7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5F1B0E-D583-4F6C-A858-5C3B4F5F63D4}" type="pres">
      <dgm:prSet presAssocID="{0C37FE8F-CF05-41F8-A5C8-2385D8D4CE80}" presName="comp" presStyleCnt="0"/>
      <dgm:spPr/>
    </dgm:pt>
    <dgm:pt modelId="{E663B865-5AC1-467C-B05C-ED99CDAEA900}" type="pres">
      <dgm:prSet presAssocID="{0C37FE8F-CF05-41F8-A5C8-2385D8D4CE80}" presName="box" presStyleLbl="node1" presStyleIdx="0" presStyleCnt="3" custLinFactNeighborY="16923"/>
      <dgm:spPr/>
      <dgm:t>
        <a:bodyPr/>
        <a:lstStyle/>
        <a:p>
          <a:endParaRPr lang="en-US"/>
        </a:p>
      </dgm:t>
    </dgm:pt>
    <dgm:pt modelId="{095932A3-BE9D-4D58-9648-0648F12955E4}" type="pres">
      <dgm:prSet presAssocID="{0C37FE8F-CF05-41F8-A5C8-2385D8D4CE80}" presName="img" presStyleLbl="fgImgPlace1" presStyleIdx="0" presStyleCnt="3" custLinFactNeighborX="-3906" custLinFactNeighborY="1057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0157477-C169-4A69-9780-09061C1EC609}" type="pres">
      <dgm:prSet presAssocID="{0C37FE8F-CF05-41F8-A5C8-2385D8D4CE80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758795-A3B8-408C-9374-3C9C3F201C2C}" type="pres">
      <dgm:prSet presAssocID="{0BF36695-B6A5-4F64-87D2-512742873C07}" presName="spacer" presStyleCnt="0"/>
      <dgm:spPr/>
    </dgm:pt>
    <dgm:pt modelId="{8182EAE7-5A2A-4630-A49C-6937C5B68483}" type="pres">
      <dgm:prSet presAssocID="{AE480393-F827-4608-8F5B-00EB5EAE493A}" presName="comp" presStyleCnt="0"/>
      <dgm:spPr/>
    </dgm:pt>
    <dgm:pt modelId="{2BB2DF2C-4836-453F-903F-EE41D4CF702B}" type="pres">
      <dgm:prSet presAssocID="{AE480393-F827-4608-8F5B-00EB5EAE493A}" presName="box" presStyleLbl="node1" presStyleIdx="1" presStyleCnt="3"/>
      <dgm:spPr/>
      <dgm:t>
        <a:bodyPr/>
        <a:lstStyle/>
        <a:p>
          <a:endParaRPr lang="en-US"/>
        </a:p>
      </dgm:t>
    </dgm:pt>
    <dgm:pt modelId="{ED72A979-7090-4027-8B4C-309F6E091180}" type="pres">
      <dgm:prSet presAssocID="{AE480393-F827-4608-8F5B-00EB5EAE493A}" presName="img" presStyleLbl="fgImgPlace1" presStyleIdx="1" presStyleCnt="3" custScaleX="91667"/>
      <dgm:spPr/>
    </dgm:pt>
    <dgm:pt modelId="{2C402136-FE20-4857-B8EB-9FBE0A6F40C2}" type="pres">
      <dgm:prSet presAssocID="{AE480393-F827-4608-8F5B-00EB5EAE493A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BD2BF0-9CE7-4D75-8DD1-7EC95635448D}" type="pres">
      <dgm:prSet presAssocID="{54DCEBEF-F5A9-413C-803A-ED702088A44C}" presName="spacer" presStyleCnt="0"/>
      <dgm:spPr/>
    </dgm:pt>
    <dgm:pt modelId="{52F75D41-3786-464F-A179-1A3D7716185C}" type="pres">
      <dgm:prSet presAssocID="{E5D2BFF5-3341-440D-8E73-EFFC8C05EA2A}" presName="comp" presStyleCnt="0"/>
      <dgm:spPr/>
    </dgm:pt>
    <dgm:pt modelId="{9B2B2161-65E7-40B1-9264-76C32104EB1A}" type="pres">
      <dgm:prSet presAssocID="{E5D2BFF5-3341-440D-8E73-EFFC8C05EA2A}" presName="box" presStyleLbl="node1" presStyleIdx="2" presStyleCnt="3" custLinFactNeighborX="1044" custLinFactNeighborY="13986"/>
      <dgm:spPr/>
      <dgm:t>
        <a:bodyPr/>
        <a:lstStyle/>
        <a:p>
          <a:endParaRPr lang="en-US"/>
        </a:p>
      </dgm:t>
    </dgm:pt>
    <dgm:pt modelId="{2C1EBDBF-9561-4A17-8EF3-9A257B1D0758}" type="pres">
      <dgm:prSet presAssocID="{E5D2BFF5-3341-440D-8E73-EFFC8C05EA2A}" presName="img" presStyleLbl="fgImgPlace1" presStyleIdx="2" presStyleCnt="3" custLinFactNeighborX="-5195" custLinFactNeighborY="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C4F4483-922A-4ED2-A2BD-E53475CEA4CF}" type="pres">
      <dgm:prSet presAssocID="{E5D2BFF5-3341-440D-8E73-EFFC8C05EA2A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215560-1D64-4086-AABC-FCEF192F4A6E}" type="presOf" srcId="{1A4B7971-8C7C-41A6-9319-A2A775EEBA7D}" destId="{D9782101-AD85-4C26-849A-3CDEBCF4E46A}" srcOrd="0" destOrd="0" presId="urn:microsoft.com/office/officeart/2005/8/layout/vList4#1"/>
    <dgm:cxn modelId="{8F66B5F1-C893-42FB-B6F8-2BD734DC0569}" type="presOf" srcId="{E46C012C-D7F2-4CC4-966A-699935CC4B09}" destId="{2C402136-FE20-4857-B8EB-9FBE0A6F40C2}" srcOrd="1" destOrd="1" presId="urn:microsoft.com/office/officeart/2005/8/layout/vList4#1"/>
    <dgm:cxn modelId="{545DA883-0C61-496D-B8D0-06ECD293B86D}" type="presOf" srcId="{B0DE001B-C9C7-455A-9805-219A71827E83}" destId="{E663B865-5AC1-467C-B05C-ED99CDAEA900}" srcOrd="0" destOrd="1" presId="urn:microsoft.com/office/officeart/2005/8/layout/vList4#1"/>
    <dgm:cxn modelId="{2A523FEC-140B-4E7B-A833-E12CB1A8A597}" srcId="{0C37FE8F-CF05-41F8-A5C8-2385D8D4CE80}" destId="{B0DE001B-C9C7-455A-9805-219A71827E83}" srcOrd="0" destOrd="0" parTransId="{993DEBCE-9CB8-497F-9CC2-C4E114ACA8D2}" sibTransId="{7A4B420E-9EE3-49E8-9801-E182B864793B}"/>
    <dgm:cxn modelId="{AF70E894-04C8-48D2-8BD9-ADBCA41B8498}" type="presOf" srcId="{29B729FE-5557-4402-81CB-554F21A8AEE0}" destId="{9B2B2161-65E7-40B1-9264-76C32104EB1A}" srcOrd="0" destOrd="2" presId="urn:microsoft.com/office/officeart/2005/8/layout/vList4#1"/>
    <dgm:cxn modelId="{AE150AE4-102A-4EC0-9648-34720BFFE06C}" type="presOf" srcId="{34D9DE2C-58CC-4228-A820-2130401B2B55}" destId="{E663B865-5AC1-467C-B05C-ED99CDAEA900}" srcOrd="0" destOrd="2" presId="urn:microsoft.com/office/officeart/2005/8/layout/vList4#1"/>
    <dgm:cxn modelId="{0E1F5C84-1981-4E74-A20A-6850A82481D5}" type="presOf" srcId="{0C37FE8F-CF05-41F8-A5C8-2385D8D4CE80}" destId="{90157477-C169-4A69-9780-09061C1EC609}" srcOrd="1" destOrd="0" presId="urn:microsoft.com/office/officeart/2005/8/layout/vList4#1"/>
    <dgm:cxn modelId="{B78D6D87-E861-4C26-A460-373277FBA10E}" type="presOf" srcId="{34D9DE2C-58CC-4228-A820-2130401B2B55}" destId="{90157477-C169-4A69-9780-09061C1EC609}" srcOrd="1" destOrd="2" presId="urn:microsoft.com/office/officeart/2005/8/layout/vList4#1"/>
    <dgm:cxn modelId="{FB9A9D34-8F77-4EF6-872B-30158422CD44}" type="presOf" srcId="{D51E3926-F565-40D9-97BA-982923A9433F}" destId="{2C402136-FE20-4857-B8EB-9FBE0A6F40C2}" srcOrd="1" destOrd="2" presId="urn:microsoft.com/office/officeart/2005/8/layout/vList4#1"/>
    <dgm:cxn modelId="{B7A5952F-2543-4B94-B757-A595EAFF59C0}" type="presOf" srcId="{0C37FE8F-CF05-41F8-A5C8-2385D8D4CE80}" destId="{E663B865-5AC1-467C-B05C-ED99CDAEA900}" srcOrd="0" destOrd="0" presId="urn:microsoft.com/office/officeart/2005/8/layout/vList4#1"/>
    <dgm:cxn modelId="{84A4F9C9-8E3D-448D-BF52-2D9114005708}" type="presOf" srcId="{E5D2BFF5-3341-440D-8E73-EFFC8C05EA2A}" destId="{4C4F4483-922A-4ED2-A2BD-E53475CEA4CF}" srcOrd="1" destOrd="0" presId="urn:microsoft.com/office/officeart/2005/8/layout/vList4#1"/>
    <dgm:cxn modelId="{AF3EFED5-1AD2-4C5A-9404-CFB4E63C0510}" srcId="{1A4B7971-8C7C-41A6-9319-A2A775EEBA7D}" destId="{E5D2BFF5-3341-440D-8E73-EFFC8C05EA2A}" srcOrd="2" destOrd="0" parTransId="{0A7F1EAA-4D0D-48B6-BF28-3C9993F3D66F}" sibTransId="{6160EF95-C642-42E1-AC81-BADB3CF4DCCD}"/>
    <dgm:cxn modelId="{0DA84F89-3A33-4FE7-A4A4-0DB7A325A58B}" srcId="{0C37FE8F-CF05-41F8-A5C8-2385D8D4CE80}" destId="{34D9DE2C-58CC-4228-A820-2130401B2B55}" srcOrd="1" destOrd="0" parTransId="{61240682-E033-48CE-8AFF-2CCEC9F9C3EE}" sibTransId="{60C57FD8-5EA8-4AA5-9D60-64EB7B1EDE70}"/>
    <dgm:cxn modelId="{47FFC066-E1BF-49A9-AEA2-95DC22DC6DA3}" type="presOf" srcId="{29B729FE-5557-4402-81CB-554F21A8AEE0}" destId="{4C4F4483-922A-4ED2-A2BD-E53475CEA4CF}" srcOrd="1" destOrd="2" presId="urn:microsoft.com/office/officeart/2005/8/layout/vList4#1"/>
    <dgm:cxn modelId="{2CB1A00E-4DBE-4ABB-82AF-61A1CF46CF4B}" srcId="{AE480393-F827-4608-8F5B-00EB5EAE493A}" destId="{E46C012C-D7F2-4CC4-966A-699935CC4B09}" srcOrd="0" destOrd="0" parTransId="{089A8987-31D3-4A53-AE60-C557E0E15890}" sibTransId="{5B23E691-B5B8-4CA0-834C-F4CDCF20A8FC}"/>
    <dgm:cxn modelId="{C0503556-84AC-4FFA-B786-4199BDA80828}" type="presOf" srcId="{46CE46E2-AA39-4CEE-BD99-9806C8C602A0}" destId="{9B2B2161-65E7-40B1-9264-76C32104EB1A}" srcOrd="0" destOrd="1" presId="urn:microsoft.com/office/officeart/2005/8/layout/vList4#1"/>
    <dgm:cxn modelId="{2414406E-09D6-4AB4-833C-381CCCAEB728}" type="presOf" srcId="{B0DE001B-C9C7-455A-9805-219A71827E83}" destId="{90157477-C169-4A69-9780-09061C1EC609}" srcOrd="1" destOrd="1" presId="urn:microsoft.com/office/officeart/2005/8/layout/vList4#1"/>
    <dgm:cxn modelId="{3D164CC9-18B7-4AFE-9D3B-FA70A8374625}" type="presOf" srcId="{E46C012C-D7F2-4CC4-966A-699935CC4B09}" destId="{2BB2DF2C-4836-453F-903F-EE41D4CF702B}" srcOrd="0" destOrd="1" presId="urn:microsoft.com/office/officeart/2005/8/layout/vList4#1"/>
    <dgm:cxn modelId="{E3304D6D-1FE8-40C7-96D3-2C66EE1DAC2B}" srcId="{AE480393-F827-4608-8F5B-00EB5EAE493A}" destId="{D51E3926-F565-40D9-97BA-982923A9433F}" srcOrd="1" destOrd="0" parTransId="{CA240A90-80A2-4B45-955C-1D93EB7FC5B9}" sibTransId="{BFAE3CDF-7531-43F5-BA2A-522408171960}"/>
    <dgm:cxn modelId="{CC3C0CE3-07E2-446D-8589-7FDE70BE05D2}" type="presOf" srcId="{E5D2BFF5-3341-440D-8E73-EFFC8C05EA2A}" destId="{9B2B2161-65E7-40B1-9264-76C32104EB1A}" srcOrd="0" destOrd="0" presId="urn:microsoft.com/office/officeart/2005/8/layout/vList4#1"/>
    <dgm:cxn modelId="{4D8E44FE-EB80-41DA-B158-2089FD49AE07}" srcId="{E5D2BFF5-3341-440D-8E73-EFFC8C05EA2A}" destId="{46CE46E2-AA39-4CEE-BD99-9806C8C602A0}" srcOrd="0" destOrd="0" parTransId="{8486B34C-8D11-42C6-A08A-3B29C895FFD2}" sibTransId="{F967C504-0547-4349-A79F-B592C5DC7AFA}"/>
    <dgm:cxn modelId="{AF6FA241-6E36-4145-A01B-AF91829CDE5B}" srcId="{1A4B7971-8C7C-41A6-9319-A2A775EEBA7D}" destId="{AE480393-F827-4608-8F5B-00EB5EAE493A}" srcOrd="1" destOrd="0" parTransId="{ED6D1084-2681-460E-977A-EE704873890E}" sibTransId="{54DCEBEF-F5A9-413C-803A-ED702088A44C}"/>
    <dgm:cxn modelId="{8B943D91-43AF-4E63-B0AB-0107960C9995}" srcId="{1A4B7971-8C7C-41A6-9319-A2A775EEBA7D}" destId="{0C37FE8F-CF05-41F8-A5C8-2385D8D4CE80}" srcOrd="0" destOrd="0" parTransId="{E29F5F3E-ACFC-4DB4-9380-79446377C593}" sibTransId="{0BF36695-B6A5-4F64-87D2-512742873C07}"/>
    <dgm:cxn modelId="{C86F192A-6561-410A-9CF5-2F78C5F006BF}" type="presOf" srcId="{AE480393-F827-4608-8F5B-00EB5EAE493A}" destId="{2C402136-FE20-4857-B8EB-9FBE0A6F40C2}" srcOrd="1" destOrd="0" presId="urn:microsoft.com/office/officeart/2005/8/layout/vList4#1"/>
    <dgm:cxn modelId="{F61E6068-6E5D-4A3F-A3B3-8D2BF9B3D7A7}" type="presOf" srcId="{AE480393-F827-4608-8F5B-00EB5EAE493A}" destId="{2BB2DF2C-4836-453F-903F-EE41D4CF702B}" srcOrd="0" destOrd="0" presId="urn:microsoft.com/office/officeart/2005/8/layout/vList4#1"/>
    <dgm:cxn modelId="{A10C1BB3-425C-4C5E-AE1F-2AE195EAD600}" srcId="{E5D2BFF5-3341-440D-8E73-EFFC8C05EA2A}" destId="{29B729FE-5557-4402-81CB-554F21A8AEE0}" srcOrd="1" destOrd="0" parTransId="{7B18ED2A-F61B-418C-8595-38ADAB610C71}" sibTransId="{707178D3-642F-4C2A-8170-B54F74D28E31}"/>
    <dgm:cxn modelId="{7F76EDBE-B156-43C4-93ED-F5577A1E7D70}" type="presOf" srcId="{46CE46E2-AA39-4CEE-BD99-9806C8C602A0}" destId="{4C4F4483-922A-4ED2-A2BD-E53475CEA4CF}" srcOrd="1" destOrd="1" presId="urn:microsoft.com/office/officeart/2005/8/layout/vList4#1"/>
    <dgm:cxn modelId="{5B14FCE1-00A0-4E44-9C47-E0A245511C7F}" type="presOf" srcId="{D51E3926-F565-40D9-97BA-982923A9433F}" destId="{2BB2DF2C-4836-453F-903F-EE41D4CF702B}" srcOrd="0" destOrd="2" presId="urn:microsoft.com/office/officeart/2005/8/layout/vList4#1"/>
    <dgm:cxn modelId="{6806399A-FBAA-437B-B1CC-C4DE2A76BBCE}" type="presParOf" srcId="{D9782101-AD85-4C26-849A-3CDEBCF4E46A}" destId="{235F1B0E-D583-4F6C-A858-5C3B4F5F63D4}" srcOrd="0" destOrd="0" presId="urn:microsoft.com/office/officeart/2005/8/layout/vList4#1"/>
    <dgm:cxn modelId="{69E1E21F-5FF1-4A60-82DE-324506A10503}" type="presParOf" srcId="{235F1B0E-D583-4F6C-A858-5C3B4F5F63D4}" destId="{E663B865-5AC1-467C-B05C-ED99CDAEA900}" srcOrd="0" destOrd="0" presId="urn:microsoft.com/office/officeart/2005/8/layout/vList4#1"/>
    <dgm:cxn modelId="{AE3C8D9B-824A-4C08-BDD0-37D88138CAFA}" type="presParOf" srcId="{235F1B0E-D583-4F6C-A858-5C3B4F5F63D4}" destId="{095932A3-BE9D-4D58-9648-0648F12955E4}" srcOrd="1" destOrd="0" presId="urn:microsoft.com/office/officeart/2005/8/layout/vList4#1"/>
    <dgm:cxn modelId="{35147FE6-5283-40FE-9024-9E101D4AB6DA}" type="presParOf" srcId="{235F1B0E-D583-4F6C-A858-5C3B4F5F63D4}" destId="{90157477-C169-4A69-9780-09061C1EC609}" srcOrd="2" destOrd="0" presId="urn:microsoft.com/office/officeart/2005/8/layout/vList4#1"/>
    <dgm:cxn modelId="{FA69F323-B351-4330-9B05-155977879621}" type="presParOf" srcId="{D9782101-AD85-4C26-849A-3CDEBCF4E46A}" destId="{73758795-A3B8-408C-9374-3C9C3F201C2C}" srcOrd="1" destOrd="0" presId="urn:microsoft.com/office/officeart/2005/8/layout/vList4#1"/>
    <dgm:cxn modelId="{1895351E-8CB5-4EB8-8147-FC398E4627F7}" type="presParOf" srcId="{D9782101-AD85-4C26-849A-3CDEBCF4E46A}" destId="{8182EAE7-5A2A-4630-A49C-6937C5B68483}" srcOrd="2" destOrd="0" presId="urn:microsoft.com/office/officeart/2005/8/layout/vList4#1"/>
    <dgm:cxn modelId="{106AFC83-0273-483B-B478-E91DCD4D5BA6}" type="presParOf" srcId="{8182EAE7-5A2A-4630-A49C-6937C5B68483}" destId="{2BB2DF2C-4836-453F-903F-EE41D4CF702B}" srcOrd="0" destOrd="0" presId="urn:microsoft.com/office/officeart/2005/8/layout/vList4#1"/>
    <dgm:cxn modelId="{1E144B26-9458-4B66-93F8-517404DB3CD8}" type="presParOf" srcId="{8182EAE7-5A2A-4630-A49C-6937C5B68483}" destId="{ED72A979-7090-4027-8B4C-309F6E091180}" srcOrd="1" destOrd="0" presId="urn:microsoft.com/office/officeart/2005/8/layout/vList4#1"/>
    <dgm:cxn modelId="{E93CF0EB-B971-465E-9A01-33F210C0F25F}" type="presParOf" srcId="{8182EAE7-5A2A-4630-A49C-6937C5B68483}" destId="{2C402136-FE20-4857-B8EB-9FBE0A6F40C2}" srcOrd="2" destOrd="0" presId="urn:microsoft.com/office/officeart/2005/8/layout/vList4#1"/>
    <dgm:cxn modelId="{7FC69D06-5074-4201-BDE6-F22F12F900AE}" type="presParOf" srcId="{D9782101-AD85-4C26-849A-3CDEBCF4E46A}" destId="{15BD2BF0-9CE7-4D75-8DD1-7EC95635448D}" srcOrd="3" destOrd="0" presId="urn:microsoft.com/office/officeart/2005/8/layout/vList4#1"/>
    <dgm:cxn modelId="{16B333AD-117B-4275-85AF-8992559A48BE}" type="presParOf" srcId="{D9782101-AD85-4C26-849A-3CDEBCF4E46A}" destId="{52F75D41-3786-464F-A179-1A3D7716185C}" srcOrd="4" destOrd="0" presId="urn:microsoft.com/office/officeart/2005/8/layout/vList4#1"/>
    <dgm:cxn modelId="{25553304-1D9C-4ED0-8B45-35C32B1DD9AF}" type="presParOf" srcId="{52F75D41-3786-464F-A179-1A3D7716185C}" destId="{9B2B2161-65E7-40B1-9264-76C32104EB1A}" srcOrd="0" destOrd="0" presId="urn:microsoft.com/office/officeart/2005/8/layout/vList4#1"/>
    <dgm:cxn modelId="{19D72EE7-1F80-4062-AAC7-40C0257EC1D0}" type="presParOf" srcId="{52F75D41-3786-464F-A179-1A3D7716185C}" destId="{2C1EBDBF-9561-4A17-8EF3-9A257B1D0758}" srcOrd="1" destOrd="0" presId="urn:microsoft.com/office/officeart/2005/8/layout/vList4#1"/>
    <dgm:cxn modelId="{A7FB819E-D972-4485-BCAF-3DB7C6D538C6}" type="presParOf" srcId="{52F75D41-3786-464F-A179-1A3D7716185C}" destId="{4C4F4483-922A-4ED2-A2BD-E53475CEA4CF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63B865-5AC1-467C-B05C-ED99CDAEA900}">
      <dsp:nvSpPr>
        <dsp:cNvPr id="0" name=""/>
        <dsp:cNvSpPr/>
      </dsp:nvSpPr>
      <dsp:spPr>
        <a:xfrm>
          <a:off x="0" y="209549"/>
          <a:ext cx="6096000" cy="12382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Main Idea:</a:t>
          </a:r>
          <a:endParaRPr lang="en-US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Key word: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Examples:</a:t>
          </a:r>
          <a:endParaRPr lang="en-US" sz="1900" kern="1200" dirty="0"/>
        </a:p>
      </dsp:txBody>
      <dsp:txXfrm>
        <a:off x="1343024" y="209549"/>
        <a:ext cx="4752975" cy="1238250"/>
      </dsp:txXfrm>
    </dsp:sp>
    <dsp:sp modelId="{095932A3-BE9D-4D58-9648-0648F12955E4}">
      <dsp:nvSpPr>
        <dsp:cNvPr id="0" name=""/>
        <dsp:cNvSpPr/>
      </dsp:nvSpPr>
      <dsp:spPr>
        <a:xfrm>
          <a:off x="76203" y="228600"/>
          <a:ext cx="1219200" cy="9906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B2DF2C-4836-453F-903F-EE41D4CF702B}">
      <dsp:nvSpPr>
        <dsp:cNvPr id="0" name=""/>
        <dsp:cNvSpPr/>
      </dsp:nvSpPr>
      <dsp:spPr>
        <a:xfrm>
          <a:off x="0" y="1362075"/>
          <a:ext cx="6096000" cy="12382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Main Idea:</a:t>
          </a:r>
          <a:endParaRPr lang="en-US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Key word: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Examples:</a:t>
          </a:r>
          <a:endParaRPr lang="en-US" sz="1900" kern="1200" dirty="0"/>
        </a:p>
      </dsp:txBody>
      <dsp:txXfrm>
        <a:off x="1343024" y="1362075"/>
        <a:ext cx="4752975" cy="1238249"/>
      </dsp:txXfrm>
    </dsp:sp>
    <dsp:sp modelId="{ED72A979-7090-4027-8B4C-309F6E091180}">
      <dsp:nvSpPr>
        <dsp:cNvPr id="0" name=""/>
        <dsp:cNvSpPr/>
      </dsp:nvSpPr>
      <dsp:spPr>
        <a:xfrm>
          <a:off x="174622" y="1485900"/>
          <a:ext cx="1117604" cy="99060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2B2161-65E7-40B1-9264-76C32104EB1A}">
      <dsp:nvSpPr>
        <dsp:cNvPr id="0" name=""/>
        <dsp:cNvSpPr/>
      </dsp:nvSpPr>
      <dsp:spPr>
        <a:xfrm>
          <a:off x="0" y="2724149"/>
          <a:ext cx="6096000" cy="12382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Main idea:</a:t>
          </a:r>
          <a:endParaRPr lang="en-US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Key word: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Examples:</a:t>
          </a:r>
          <a:endParaRPr lang="en-US" sz="1900" kern="1200" dirty="0"/>
        </a:p>
      </dsp:txBody>
      <dsp:txXfrm>
        <a:off x="1343024" y="2724149"/>
        <a:ext cx="4752975" cy="1238250"/>
      </dsp:txXfrm>
    </dsp:sp>
    <dsp:sp modelId="{2C1EBDBF-9561-4A17-8EF3-9A257B1D0758}">
      <dsp:nvSpPr>
        <dsp:cNvPr id="0" name=""/>
        <dsp:cNvSpPr/>
      </dsp:nvSpPr>
      <dsp:spPr>
        <a:xfrm>
          <a:off x="60487" y="2848064"/>
          <a:ext cx="1219200" cy="9906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03E6AB-1FE5-4AE9-9DA0-AEB21397A8BD}" type="datetimeFigureOut">
              <a:rPr lang="en-US" smtClean="0"/>
              <a:pPr/>
              <a:t>11/24/13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36628-56FC-40DD-8B1A-1AB47F3A85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64875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C2E0D-04F0-4A46-90D9-95D209DF6B1E}" type="datetimeFigureOut">
              <a:rPr lang="en-US" smtClean="0"/>
              <a:pPr/>
              <a:t>11/24/13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E0B90-2EB9-4FC7-A020-113CFA0E38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64830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031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B61D5-C3E0-42A9-9C8E-FEAA3A0EBC1A}" type="datetime1">
              <a:rPr lang="en-US" smtClean="0"/>
              <a:pPr/>
              <a:t>11/24/13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Day2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0E2B8AB-C735-43C3-B85C-3E6FBA1FBD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EB333-5F2B-47E6-8FCC-DF506C240B0C}" type="datetime1">
              <a:rPr lang="en-US" smtClean="0"/>
              <a:pPr/>
              <a:t>11/24/13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Day2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B8AB-C735-43C3-B85C-3E6FBA1FBD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86E9-34BD-448A-9FDD-8E1E3E2C0329}" type="datetime1">
              <a:rPr lang="en-US" smtClean="0"/>
              <a:pPr/>
              <a:t>11/24/13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Day2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B8AB-C735-43C3-B85C-3E6FBA1FBD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2B90-31AC-4F7F-9510-6E61CFB4B505}" type="datetime1">
              <a:rPr lang="en-US" smtClean="0"/>
              <a:pPr/>
              <a:t>11/24/13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Day2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B8AB-C735-43C3-B85C-3E6FBA1FBD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9780B-CABC-4DBE-9994-4E7C96D009B2}" type="datetime1">
              <a:rPr lang="en-US" smtClean="0"/>
              <a:pPr/>
              <a:t>11/24/13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en-US" smtClean="0"/>
              <a:t>Day2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0E2B8AB-C735-43C3-B85C-3E6FBA1FBD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D752E-AF14-4F3D-B05F-6B88F0670EF0}" type="datetime1">
              <a:rPr lang="en-US" smtClean="0"/>
              <a:pPr/>
              <a:t>11/24/13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Day2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B8AB-C735-43C3-B85C-3E6FBA1FBD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FFBF3-4B60-42D1-BD42-A7E02587DD12}" type="datetime1">
              <a:rPr lang="en-US" smtClean="0"/>
              <a:pPr/>
              <a:t>11/24/13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Day2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B8AB-C735-43C3-B85C-3E6FBA1FBD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56C6-053F-4973-8E3B-3EFF64135FEB}" type="datetime1">
              <a:rPr lang="en-US" smtClean="0"/>
              <a:pPr/>
              <a:t>11/24/13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Day2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B8AB-C735-43C3-B85C-3E6FBA1FBD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0B61C-726B-42DC-8C6F-5883A02A0079}" type="datetime1">
              <a:rPr lang="en-US" smtClean="0"/>
              <a:pPr/>
              <a:t>11/24/13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Day2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B8AB-C735-43C3-B85C-3E6FBA1FBD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0A0A-8042-4DE0-B148-53B68403009D}" type="datetime1">
              <a:rPr lang="en-US" smtClean="0"/>
              <a:pPr/>
              <a:t>11/24/13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Day2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B8AB-C735-43C3-B85C-3E6FBA1FBD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FDF0D-5406-4AA3-BEB6-522408B3E357}" type="datetime1">
              <a:rPr lang="en-US" smtClean="0"/>
              <a:pPr/>
              <a:t>11/24/13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en-US" smtClean="0"/>
              <a:t>Day2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0E2B8AB-C735-43C3-B85C-3E6FBA1FBD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5CF695-9ADC-49EA-B374-07793745A727}" type="datetime1">
              <a:rPr lang="en-US" smtClean="0"/>
              <a:pPr/>
              <a:t>11/24/13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Day2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0E2B8AB-C735-43C3-B85C-3E6FBA1FBD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feature=player_detailpage&amp;v=uzq7jCpk_OE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/url?sa=i&amp;rct=j&amp;q=&amp;esrc=s&amp;frm=1&amp;source=web&amp;cd=&amp;cad=rja&amp;docid=W5cWtdb_C3GRrM&amp;tbnid=OJSwmz3QorIWbM:&amp;ved=0CAUQjRw&amp;url=http://www.fansshare.com/gallery/photos/67718/Julia-Roberts-Hair/&amp;ei=1Nb5Uc_CEqe7iwLXooDgCg&amp;psig=AFQjCNFTaZvM8UzCuSM2XqhSLz_CsFttrg&amp;ust=1375414238000741" TargetMode="External"/><Relationship Id="rId3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myNFMl50YvPjlM&amp;tbnid=PnnTaOIxIxAtMM:&amp;ved=0CAUQjRw&amp;url=http://otvet.mail.ru/question/72372742&amp;ei=sOD5Uf3YPJCyigKvxoH4CQ&amp;bvm=bv.50165853,d.cGE&amp;psig=AFQjCNHEpPOjoJVYUNStK1-j4a4GESXoTg&amp;ust=1375416719693989" TargetMode="External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youtube.com/watch?feature=player_detailpage&amp;v=jZi8qZ21RjM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sentence%20pattern%20playingcard.pdf" TargetMode="External"/><Relationship Id="rId3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jpe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28.jpeg"/><Relationship Id="rId8" Type="http://schemas.openxmlformats.org/officeDocument/2006/relationships/hyperlink" Target="http://www.clker.com/clipart-blank-face-boy.html" TargetMode="External"/><Relationship Id="rId9" Type="http://schemas.openxmlformats.org/officeDocument/2006/relationships/hyperlink" Target="http://www.dreamstime.com/stock-images-cute-chinese-cartoon-girl-image1452264" TargetMode="External"/><Relationship Id="rId10" Type="http://schemas.openxmlformats.org/officeDocument/2006/relationships/hyperlink" Target="http://www.picturesof.net/pages/080711-299963-627043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Relationship Id="rId3" Type="http://schemas.openxmlformats.org/officeDocument/2006/relationships/image" Target="../media/image30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Relationship Id="rId3" Type="http://schemas.openxmlformats.org/officeDocument/2006/relationships/hyperlink" Target="http://www.39kf.com/healthy/fashion/mf/2005-01-16-36880.shtml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Relationship Id="rId3" Type="http://schemas.openxmlformats.org/officeDocument/2006/relationships/image" Target="../media/image3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xnba.com/articles-news/jackie-chan-yao-ming-elected-as-political-advisors-in-china/" TargetMode="External"/><Relationship Id="rId3" Type="http://schemas.openxmlformats.org/officeDocument/2006/relationships/image" Target="../media/image34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Relationship Id="rId3" Type="http://schemas.openxmlformats.org/officeDocument/2006/relationships/hyperlink" Target="http://www.fanpop.com/clubs/mulan/images/2471043/title/mulan-wallpaper-wallpaper" TargetMode="Externa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Relationship Id="rId3" Type="http://schemas.openxmlformats.org/officeDocument/2006/relationships/hyperlink" Target="http://www.tumblr.com/tagged/baby%20reading" TargetMode="Externa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Relationship Id="rId3" Type="http://schemas.openxmlformats.org/officeDocument/2006/relationships/hyperlink" Target="http://www.themagazine.ca/2011/05/27/back-in-action-kung-fu-panda-2/" TargetMode="Externa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graphic%20organizer.doc" TargetMode="Externa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Relationship Id="rId3" Type="http://schemas.openxmlformats.org/officeDocument/2006/relationships/hyperlink" Target="graphic%20organizer.doc" TargetMode="Externa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4.xml"/><Relationship Id="rId3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Middle School </a:t>
            </a:r>
          </a:p>
          <a:p>
            <a:endParaRPr lang="en-US" dirty="0" smtClean="0"/>
          </a:p>
          <a:p>
            <a:r>
              <a:rPr lang="en-US" dirty="0" smtClean="0"/>
              <a:t>Designed by </a:t>
            </a:r>
          </a:p>
          <a:p>
            <a:r>
              <a:rPr lang="en-US" dirty="0" err="1" smtClean="0"/>
              <a:t>Ya-Ching</a:t>
            </a:r>
            <a:r>
              <a:rPr lang="en-US" dirty="0" smtClean="0"/>
              <a:t> Hsu, Li-Ling Cheng, </a:t>
            </a:r>
            <a:r>
              <a:rPr lang="en-US" dirty="0" err="1" smtClean="0"/>
              <a:t>Shu-Hui</a:t>
            </a:r>
            <a:r>
              <a:rPr lang="en-US" dirty="0" smtClean="0"/>
              <a:t> Huang, </a:t>
            </a:r>
          </a:p>
          <a:p>
            <a:r>
              <a:rPr lang="en-US" dirty="0" err="1" smtClean="0"/>
              <a:t>Zhonglian</a:t>
            </a:r>
            <a:r>
              <a:rPr lang="en-US" dirty="0" smtClean="0"/>
              <a:t> </a:t>
            </a:r>
            <a:r>
              <a:rPr lang="en-US" dirty="0" err="1" smtClean="0"/>
              <a:t>Liu,Ying</a:t>
            </a:r>
            <a:r>
              <a:rPr lang="en-US" dirty="0" smtClean="0"/>
              <a:t> Zhang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/>
          <a:lstStyle/>
          <a:p>
            <a:r>
              <a:rPr lang="en-US" b="1" dirty="0" smtClean="0"/>
              <a:t>Me and My Friends </a:t>
            </a:r>
            <a:br>
              <a:rPr lang="en-US" b="1" dirty="0" smtClean="0"/>
            </a:br>
            <a:r>
              <a:rPr lang="zh-CN" altLang="en-US" b="1" dirty="0" smtClean="0"/>
              <a:t>我和我的朋友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Day2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action="ppaction://hlinksldjump"/>
          </p:cNvPr>
          <p:cNvSpPr/>
          <p:nvPr/>
        </p:nvSpPr>
        <p:spPr>
          <a:xfrm>
            <a:off x="304800" y="333137"/>
            <a:ext cx="853440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dirty="0" smtClean="0">
                <a:latin typeface="KaiTi" pitchFamily="49" charset="-122"/>
                <a:ea typeface="KaiTi" pitchFamily="49" charset="-122"/>
              </a:rPr>
              <a:t>小明：</a:t>
            </a:r>
          </a:p>
          <a:p>
            <a:r>
              <a:rPr lang="zh-CN" altLang="en-US" sz="4000" dirty="0" smtClean="0">
                <a:latin typeface="KaiTi" pitchFamily="49" charset="-122"/>
                <a:ea typeface="KaiTi" pitchFamily="49" charset="-122"/>
              </a:rPr>
              <a:t>   你好！今天我想给你介绍我的好朋友。</a:t>
            </a:r>
          </a:p>
          <a:p>
            <a:r>
              <a:rPr lang="zh-CN" altLang="en-US" sz="4000" dirty="0" smtClean="0">
                <a:latin typeface="KaiTi" pitchFamily="49" charset="-122"/>
                <a:ea typeface="KaiTi" pitchFamily="49" charset="-122"/>
              </a:rPr>
              <a:t>  我的好朋友叫小丽，她今年十三岁了。她上初中一年级。 小丽长得很可爱，她的头发又黑又长，眉毛浓浓的，鼻子高高的，眼睛大大的。</a:t>
            </a:r>
          </a:p>
          <a:p>
            <a:r>
              <a:rPr lang="zh-CN" altLang="en-US" sz="4000" dirty="0" smtClean="0">
                <a:latin typeface="KaiTi" pitchFamily="49" charset="-122"/>
                <a:ea typeface="KaiTi" pitchFamily="49" charset="-122"/>
              </a:rPr>
              <a:t>  小丽喜欢玩捉迷藏，还喜欢跑步。她每天都去跑步，跑得非常快，所以我们都叫她“飞毛腿”。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Day1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action="ppaction://hlinksldjump"/>
          </p:cNvPr>
          <p:cNvSpPr/>
          <p:nvPr/>
        </p:nvSpPr>
        <p:spPr>
          <a:xfrm>
            <a:off x="381000" y="304800"/>
            <a:ext cx="8305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Q1: Who is the main character</a:t>
            </a:r>
            <a:r>
              <a:rPr lang="en-US" sz="3600" b="1" dirty="0" smtClean="0"/>
              <a:t>?</a:t>
            </a:r>
          </a:p>
          <a:p>
            <a:r>
              <a:rPr lang="en-US" sz="3600" b="1" dirty="0"/>
              <a:t> </a:t>
            </a:r>
            <a:r>
              <a:rPr lang="en-US" sz="3600" b="1" dirty="0" smtClean="0"/>
              <a:t>       </a:t>
            </a:r>
            <a:r>
              <a:rPr lang="en-US" sz="3600" b="1" dirty="0"/>
              <a:t>____________</a:t>
            </a:r>
            <a:endParaRPr lang="en-US" sz="3600" b="0" dirty="0" smtClean="0"/>
          </a:p>
          <a:p>
            <a:r>
              <a:rPr lang="en-US" sz="3600" b="1" dirty="0" smtClean="0"/>
              <a:t>Q2</a:t>
            </a:r>
            <a:r>
              <a:rPr lang="en-US" sz="3600" b="1" dirty="0"/>
              <a:t>: Find one word to describe </a:t>
            </a:r>
            <a:r>
              <a:rPr lang="en-US" sz="3600" b="1" dirty="0" smtClean="0"/>
              <a:t>the</a:t>
            </a:r>
          </a:p>
          <a:p>
            <a:r>
              <a:rPr lang="en-US" sz="3600" b="1" dirty="0"/>
              <a:t> </a:t>
            </a:r>
            <a:r>
              <a:rPr lang="en-US" sz="3600" b="1" dirty="0" smtClean="0"/>
              <a:t>      </a:t>
            </a:r>
            <a:r>
              <a:rPr lang="en-US" sz="3600" b="1" dirty="0"/>
              <a:t>main character</a:t>
            </a:r>
            <a:r>
              <a:rPr lang="en-US" sz="3600" b="1" dirty="0" smtClean="0"/>
              <a:t>? </a:t>
            </a:r>
            <a:endParaRPr lang="en-US" sz="3600" b="0" dirty="0" smtClean="0"/>
          </a:p>
          <a:p>
            <a:r>
              <a:rPr lang="en-US" sz="3600" b="1" dirty="0" smtClean="0"/>
              <a:t>        ____________</a:t>
            </a:r>
            <a:endParaRPr lang="en-US" sz="3600" b="0" dirty="0" smtClean="0"/>
          </a:p>
          <a:p>
            <a:r>
              <a:rPr lang="en-US" sz="3600" b="1" dirty="0" smtClean="0"/>
              <a:t>Q3</a:t>
            </a:r>
            <a:r>
              <a:rPr lang="en-US" sz="3600" b="1" dirty="0"/>
              <a:t>: What’s the main character </a:t>
            </a:r>
            <a:endParaRPr lang="en-US" sz="3600" b="1" dirty="0" smtClean="0"/>
          </a:p>
          <a:p>
            <a:r>
              <a:rPr lang="en-US" sz="3600" b="1" dirty="0"/>
              <a:t> </a:t>
            </a:r>
            <a:r>
              <a:rPr lang="en-US" sz="3600" b="1" dirty="0" smtClean="0"/>
              <a:t>       favorite </a:t>
            </a:r>
            <a:r>
              <a:rPr lang="en-US" sz="3600" b="1" dirty="0"/>
              <a:t>game</a:t>
            </a:r>
            <a:r>
              <a:rPr lang="en-US" sz="3600" b="1" dirty="0" smtClean="0"/>
              <a:t>?</a:t>
            </a:r>
          </a:p>
          <a:p>
            <a:r>
              <a:rPr lang="en-US" sz="3600" b="1" dirty="0"/>
              <a:t> </a:t>
            </a:r>
            <a:r>
              <a:rPr lang="en-US" sz="3600" b="1" dirty="0" smtClean="0"/>
              <a:t>       _____________</a:t>
            </a:r>
            <a:endParaRPr lang="en-US" sz="3600" dirty="0"/>
          </a:p>
          <a:p>
            <a:r>
              <a:rPr lang="en-US" sz="3600" b="1" dirty="0" smtClean="0"/>
              <a:t>Q4</a:t>
            </a:r>
            <a:r>
              <a:rPr lang="en-US" sz="3600" b="1" dirty="0"/>
              <a:t>: What’s the main character’s </a:t>
            </a:r>
            <a:endParaRPr lang="en-US" sz="3600" b="1" dirty="0" smtClean="0"/>
          </a:p>
          <a:p>
            <a:r>
              <a:rPr lang="en-US" sz="3600" b="1" dirty="0"/>
              <a:t> </a:t>
            </a:r>
            <a:r>
              <a:rPr lang="en-US" sz="3600" b="1" dirty="0" smtClean="0"/>
              <a:t>       hobby</a:t>
            </a:r>
            <a:r>
              <a:rPr lang="en-US" sz="3600" b="1" dirty="0"/>
              <a:t>? ___________</a:t>
            </a:r>
            <a:endParaRPr lang="en-US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Day1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143000"/>
            <a:ext cx="8610600" cy="3539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Activity </a:t>
            </a:r>
            <a:r>
              <a:rPr lang="en-US" sz="2800" b="1" dirty="0" smtClean="0"/>
              <a:t>5: </a:t>
            </a:r>
            <a:r>
              <a:rPr lang="en-US" sz="2800" b="1" dirty="0" smtClean="0"/>
              <a:t>Pre-assessment (10 minutes)</a:t>
            </a:r>
          </a:p>
          <a:p>
            <a:endParaRPr lang="en-US" sz="2800" b="0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sz="2800" dirty="0"/>
              <a:t>Students skim the text and underline the words unknown to them.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/>
              <a:t>Students write down the unknown words on a blank chart.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The teacher collects the charts and uses them as resource to prepare for Day 2 lesson plan. 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Day1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533400"/>
            <a:ext cx="8458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Activity </a:t>
            </a:r>
            <a:r>
              <a:rPr lang="en-US" sz="2800" b="1" dirty="0" smtClean="0"/>
              <a:t>6: </a:t>
            </a:r>
            <a:r>
              <a:rPr lang="en-US" sz="2800" b="1" dirty="0"/>
              <a:t> Fun with </a:t>
            </a:r>
            <a:r>
              <a:rPr lang="en-US" sz="2800" b="1" dirty="0" smtClean="0"/>
              <a:t>the word </a:t>
            </a:r>
            <a:r>
              <a:rPr lang="en-US" sz="2800" b="1" dirty="0"/>
              <a:t> </a:t>
            </a:r>
            <a:r>
              <a:rPr lang="en-US" sz="2800" b="1" dirty="0" smtClean="0"/>
              <a:t> </a:t>
            </a:r>
          </a:p>
          <a:p>
            <a:r>
              <a:rPr lang="en-US" altLang="zh-CN" sz="2800" b="1" dirty="0" smtClean="0"/>
              <a:t>“</a:t>
            </a:r>
            <a:r>
              <a:rPr lang="zh-CN" altLang="en-US" sz="2800" b="1" dirty="0" smtClean="0"/>
              <a:t>飞</a:t>
            </a:r>
            <a:r>
              <a:rPr lang="zh-CN" altLang="en-US" sz="2800" b="1" dirty="0"/>
              <a:t>“，”毛“，”</a:t>
            </a:r>
            <a:r>
              <a:rPr lang="zh-CN" altLang="en-US" sz="2800" b="1" dirty="0" smtClean="0"/>
              <a:t>腿</a:t>
            </a:r>
            <a:r>
              <a:rPr lang="en-US" altLang="zh-CN" sz="2800" b="1" dirty="0" smtClean="0"/>
              <a:t>” (2 minutes)</a:t>
            </a:r>
            <a:r>
              <a:rPr lang="zh-CN" altLang="en-US" sz="2800" dirty="0" smtClean="0"/>
              <a:t/>
            </a:r>
            <a:br>
              <a:rPr lang="zh-CN" altLang="en-US" sz="2800" dirty="0" smtClean="0"/>
            </a:br>
            <a:endParaRPr lang="en-US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09600" y="1752600"/>
          <a:ext cx="7848600" cy="398123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16200"/>
                <a:gridCol w="2616200"/>
                <a:gridCol w="2616200"/>
              </a:tblGrid>
              <a:tr h="1121935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(pinyin)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(pinyin)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(pinyin)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5661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5400" dirty="0" smtClean="0"/>
                        <a:t>飞</a:t>
                      </a:r>
                      <a:endParaRPr lang="en-US" sz="5400" dirty="0" smtClean="0">
                        <a:latin typeface="KaiTi" pitchFamily="49" charset="-122"/>
                        <a:ea typeface="KaiTi" pitchFamily="49" charset="-122"/>
                      </a:endParaRPr>
                    </a:p>
                    <a:p>
                      <a:pPr algn="ctr"/>
                      <a:endParaRPr lang="en-US" sz="5400" dirty="0">
                        <a:latin typeface="KaiTi" pitchFamily="49" charset="-122"/>
                        <a:ea typeface="KaiTi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5400" dirty="0" smtClean="0"/>
                        <a:t>毛</a:t>
                      </a:r>
                      <a:endParaRPr lang="en-US" sz="5400" dirty="0">
                        <a:latin typeface="KaiTi" pitchFamily="49" charset="-122"/>
                        <a:ea typeface="KaiTi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5400" dirty="0" smtClean="0"/>
                        <a:t>腿</a:t>
                      </a:r>
                      <a:endParaRPr lang="en-US" sz="5400" dirty="0">
                        <a:latin typeface="KaiTi" pitchFamily="49" charset="-122"/>
                        <a:ea typeface="KaiTi" pitchFamily="49" charset="-122"/>
                      </a:endParaRPr>
                    </a:p>
                  </a:txBody>
                  <a:tcPr/>
                </a:tc>
              </a:tr>
              <a:tr h="1121935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(meaning)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(meaning)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(meaning)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Day1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c038c0f920-custmedia.vresp.com/b24cbc1348/running-stick-man-clip-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981200"/>
            <a:ext cx="3590925" cy="4048125"/>
          </a:xfrm>
          <a:prstGeom prst="rect">
            <a:avLst/>
          </a:prstGeom>
          <a:noFill/>
        </p:spPr>
      </p:pic>
      <p:pic>
        <p:nvPicPr>
          <p:cNvPr id="27652" name="Picture 4" descr="https://encrypted-tbn0.gstatic.com/images?q=tbn:ANd9GcTVRP26-F5oXojqD6Ony9hKTZaFVIVkCWYCT9XXOivalg8m9I0bQ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8872"/>
          <a:stretch>
            <a:fillRect/>
          </a:stretch>
        </p:blipFill>
        <p:spPr bwMode="auto">
          <a:xfrm>
            <a:off x="3886200" y="3733800"/>
            <a:ext cx="1295400" cy="1809751"/>
          </a:xfrm>
          <a:prstGeom prst="rect">
            <a:avLst/>
          </a:prstGeom>
          <a:noFill/>
        </p:spPr>
      </p:pic>
      <p:pic>
        <p:nvPicPr>
          <p:cNvPr id="4" name="Picture 4" descr="https://encrypted-tbn0.gstatic.com/images?q=tbn:ANd9GcTVRP26-F5oXojqD6Ony9hKTZaFVIVkCWYCT9XXOivalg8m9I0bQ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128"/>
          <a:stretch>
            <a:fillRect/>
          </a:stretch>
        </p:blipFill>
        <p:spPr bwMode="auto">
          <a:xfrm>
            <a:off x="6781800" y="3429000"/>
            <a:ext cx="1238250" cy="1809751"/>
          </a:xfrm>
          <a:prstGeom prst="rect">
            <a:avLst/>
          </a:prstGeom>
          <a:noFill/>
        </p:spPr>
      </p:pic>
      <p:pic>
        <p:nvPicPr>
          <p:cNvPr id="27659" name="Picture 11" descr="https://encrypted-tbn0.gstatic.com/images?q=tbn:ANd9GcTUuDQyVIqgSwyxtJM0U-OXLlMTQD3VjCuRAJnJi6pkHtgqUrf_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0484" r="67568" b="8370"/>
          <a:stretch>
            <a:fillRect/>
          </a:stretch>
        </p:blipFill>
        <p:spPr bwMode="auto">
          <a:xfrm>
            <a:off x="1981200" y="5029200"/>
            <a:ext cx="2286000" cy="1066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09600" y="762000"/>
            <a:ext cx="3200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 smtClean="0">
                <a:latin typeface="KaiTi" pitchFamily="49" charset="-122"/>
                <a:ea typeface="KaiTi" pitchFamily="49" charset="-122"/>
              </a:rPr>
              <a:t>飞毛腿</a:t>
            </a:r>
            <a:endParaRPr lang="en-US" altLang="zh-CN" sz="7200" dirty="0" smtClean="0">
              <a:latin typeface="KaiTi" pitchFamily="49" charset="-122"/>
              <a:ea typeface="KaiTi" pitchFamily="49" charset="-122"/>
            </a:endParaRPr>
          </a:p>
          <a:p>
            <a:endParaRPr lang="en-US" altLang="zh-CN" sz="7200" dirty="0" smtClean="0">
              <a:latin typeface="KaiTi" pitchFamily="49" charset="-122"/>
              <a:ea typeface="KaiTi" pitchFamily="49" charset="-122"/>
            </a:endParaRPr>
          </a:p>
          <a:p>
            <a:endParaRPr lang="en-US" sz="7200" dirty="0"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1981200"/>
            <a:ext cx="25158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atin typeface="Arial"/>
                <a:cs typeface="Arial"/>
              </a:rPr>
              <a:t>fēimáotuǐ</a:t>
            </a:r>
            <a:r>
              <a:rPr lang="en-US" sz="4400" dirty="0" smtClean="0">
                <a:latin typeface="+mj-lt"/>
              </a:rPr>
              <a:t> </a:t>
            </a:r>
            <a:endParaRPr lang="en-US" sz="4400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67200" y="6425093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/>
              <a:t>http://hosted.verticalresponse.com/568614/b24cbc1348/1383098273/d319b39228/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Day1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9200" y="51816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latin typeface="KaiTi" pitchFamily="49" charset="-122"/>
                <a:ea typeface="KaiTi" pitchFamily="49" charset="-122"/>
              </a:rPr>
              <a:t>他是</a:t>
            </a:r>
            <a:r>
              <a:rPr lang="en-US" altLang="zh-CN" sz="4800" dirty="0" smtClean="0"/>
              <a:t>______</a:t>
            </a:r>
            <a:r>
              <a:rPr lang="zh-CN" altLang="en-US" sz="4800" dirty="0" smtClean="0"/>
              <a:t>。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6172200" y="51816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solidFill>
                  <a:srgbClr val="FF0000"/>
                </a:solidFill>
                <a:latin typeface="KaiTi" pitchFamily="49" charset="-122"/>
                <a:ea typeface="KaiTi" pitchFamily="49" charset="-122"/>
              </a:rPr>
              <a:t>飞毛腿</a:t>
            </a:r>
            <a:endParaRPr lang="en-US" sz="4800" b="1" dirty="0">
              <a:solidFill>
                <a:srgbClr val="FF0000"/>
              </a:solidFill>
              <a:latin typeface="KaiTi" pitchFamily="49" charset="-122"/>
              <a:ea typeface="KaiTi" pitchFamily="49" charset="-122"/>
            </a:endParaRPr>
          </a:p>
        </p:txBody>
      </p:sp>
      <p:pic>
        <p:nvPicPr>
          <p:cNvPr id="1026" name="Picture 2" descr="https://encrypted-tbn3.gstatic.com/images?q=tbn:ANd9GcTbqYtYHAk4vrHOWDURFG7sAQjPx3o9iEWlgVQUtIdmCAXNiwP-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14400"/>
            <a:ext cx="8077200" cy="4038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5181600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latin typeface="KaiTi" pitchFamily="49" charset="-122"/>
                <a:ea typeface="KaiTi" pitchFamily="49" charset="-122"/>
              </a:rPr>
              <a:t>Bolt</a:t>
            </a:r>
            <a:r>
              <a:rPr lang="zh-CN" altLang="en-US" sz="4400" dirty="0" smtClean="0">
                <a:latin typeface="KaiTi" pitchFamily="49" charset="-122"/>
                <a:ea typeface="KaiTi" pitchFamily="49" charset="-122"/>
              </a:rPr>
              <a:t>跑得很快。</a:t>
            </a:r>
            <a:endParaRPr lang="en-US" sz="4400" dirty="0"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886200" y="5486400"/>
            <a:ext cx="1066800" cy="30480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3400" y="2286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Uasin</a:t>
            </a:r>
            <a:r>
              <a:rPr lang="en-US" sz="3600" dirty="0" smtClean="0"/>
              <a:t> Bolt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3962400" y="4267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http://www.tropicalsky.co.uk/blog/caribbean-infographic-usain-bolt/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Day1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Teaching Instruction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Day 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Day2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905000"/>
            <a:ext cx="8305800" cy="3810000"/>
          </a:xfrm>
        </p:spPr>
        <p:txBody>
          <a:bodyPr>
            <a:normAutofit/>
          </a:bodyPr>
          <a:lstStyle/>
          <a:p>
            <a:pPr algn="l"/>
            <a:r>
              <a:rPr lang="en-US" sz="3500" b="1" dirty="0">
                <a:solidFill>
                  <a:schemeClr val="tx1"/>
                </a:solidFill>
              </a:rPr>
              <a:t>Objectives:</a:t>
            </a:r>
            <a:endParaRPr lang="en-US" sz="3500" b="1" dirty="0" smtClean="0">
              <a:solidFill>
                <a:schemeClr val="tx1"/>
              </a:solidFill>
            </a:endParaRPr>
          </a:p>
          <a:p>
            <a:pPr marL="857250" indent="-857250" algn="l">
              <a:buFont typeface="Arial" pitchFamily="34" charset="0"/>
              <a:buChar char="•"/>
            </a:pPr>
            <a:endParaRPr lang="en-US" sz="2400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  <a:p>
            <a:pPr marL="857250" indent="-857250" algn="l">
              <a:buFont typeface="Arial" pitchFamily="34" charset="0"/>
              <a:buChar char="•"/>
            </a:pPr>
            <a:endParaRPr lang="en-US" sz="2400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  <a:p>
            <a:pPr marL="342900" lvl="0" indent="-342900" algn="l">
              <a:buFont typeface="Arial"/>
              <a:buChar char="•"/>
            </a:pPr>
            <a:r>
              <a:rPr lang="en-US" sz="2400" dirty="0"/>
              <a:t>Describe a person’s appearance using newly learned words and grammatical structures</a:t>
            </a:r>
          </a:p>
          <a:p>
            <a:pPr marL="342900" lvl="0" indent="-342900" algn="l">
              <a:buFont typeface="Arial"/>
              <a:buChar char="•"/>
            </a:pPr>
            <a:r>
              <a:rPr lang="en-US" sz="2400" dirty="0"/>
              <a:t>Compare after-school activities in China and USA.</a:t>
            </a:r>
          </a:p>
          <a:p>
            <a:pPr marL="857250" indent="-85725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1000"/>
            <a:ext cx="8153400" cy="1295400"/>
          </a:xfrm>
        </p:spPr>
        <p:txBody>
          <a:bodyPr>
            <a:noAutofit/>
          </a:bodyPr>
          <a:lstStyle/>
          <a:p>
            <a:r>
              <a:rPr lang="en-US" b="1" dirty="0" smtClean="0"/>
              <a:t>Day 2 </a:t>
            </a:r>
            <a:r>
              <a:rPr lang="zh-CN" altLang="en-US" b="1" dirty="0" smtClean="0"/>
              <a:t>我和我的朋友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Day2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76200"/>
            <a:ext cx="8991600" cy="67818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zh-CN" altLang="en-US" sz="3400" dirty="0"/>
              <a:t> </a:t>
            </a:r>
            <a:r>
              <a:rPr lang="zh-CN" altLang="en-US" sz="3400" dirty="0" smtClean="0"/>
              <a:t> </a:t>
            </a:r>
            <a:r>
              <a:rPr lang="zh-CN" altLang="en-US" sz="6400" dirty="0" smtClean="0"/>
              <a:t>小</a:t>
            </a:r>
            <a:r>
              <a:rPr lang="zh-CN" altLang="en-US" sz="6400" dirty="0"/>
              <a:t>明</a:t>
            </a:r>
            <a:r>
              <a:rPr lang="zh-CN" altLang="en-US" sz="6400" dirty="0" smtClean="0"/>
              <a:t>：</a:t>
            </a:r>
            <a:endParaRPr lang="en-US" altLang="zh-CN" sz="6400" dirty="0" smtClean="0"/>
          </a:p>
          <a:p>
            <a:pPr marL="0" indent="0">
              <a:buNone/>
            </a:pPr>
            <a:endParaRPr lang="en-US" altLang="zh-CN" sz="6400" dirty="0" smtClean="0"/>
          </a:p>
          <a:p>
            <a:pPr marL="0" indent="0">
              <a:buNone/>
            </a:pPr>
            <a:r>
              <a:rPr lang="zh-CN" altLang="en-US" sz="6400" dirty="0"/>
              <a:t>  你好！今天我想给你介绍我的好朋友</a:t>
            </a:r>
            <a:r>
              <a:rPr lang="zh-CN" altLang="en-US" sz="6400" dirty="0" smtClean="0"/>
              <a:t>。</a:t>
            </a:r>
            <a:endParaRPr lang="en-US" altLang="zh-CN" sz="6400" dirty="0" smtClean="0"/>
          </a:p>
          <a:p>
            <a:pPr marL="0" indent="0">
              <a:buNone/>
            </a:pPr>
            <a:endParaRPr lang="zh-CN" altLang="en-US" sz="6400" dirty="0"/>
          </a:p>
          <a:p>
            <a:pPr marL="0" indent="0">
              <a:buNone/>
            </a:pPr>
            <a:r>
              <a:rPr lang="zh-CN" altLang="en-US" sz="6400" dirty="0" smtClean="0"/>
              <a:t>        </a:t>
            </a:r>
            <a:r>
              <a:rPr lang="zh-CN" altLang="en-US" sz="6400" dirty="0"/>
              <a:t>  我的好朋友叫小丽，她今年十三岁了。她上初中一年级。 小丽长</a:t>
            </a:r>
            <a:r>
              <a:rPr lang="zh-CN" altLang="en-US" sz="6400" dirty="0" smtClean="0"/>
              <a:t>得</a:t>
            </a:r>
            <a:endParaRPr lang="en-US" altLang="zh-CN" sz="6400" dirty="0" smtClean="0"/>
          </a:p>
          <a:p>
            <a:pPr marL="0" indent="0">
              <a:buNone/>
            </a:pPr>
            <a:endParaRPr lang="en-US" altLang="zh-CN" sz="6400" dirty="0"/>
          </a:p>
          <a:p>
            <a:pPr marL="0" indent="0">
              <a:buNone/>
            </a:pPr>
            <a:r>
              <a:rPr lang="zh-CN" altLang="en-US" sz="6400" dirty="0" smtClean="0"/>
              <a:t>很</a:t>
            </a:r>
            <a:r>
              <a:rPr lang="zh-CN" altLang="en-US" sz="6400" dirty="0"/>
              <a:t>可爱，她的头发又黑又长，眉毛浓浓的，鼻子高高的，眼睛大大的</a:t>
            </a:r>
            <a:r>
              <a:rPr lang="zh-CN" altLang="en-US" sz="6400" dirty="0" smtClean="0"/>
              <a:t>。</a:t>
            </a:r>
            <a:endParaRPr lang="en-US" altLang="zh-CN" sz="6400" dirty="0" smtClean="0"/>
          </a:p>
          <a:p>
            <a:pPr marL="0" indent="0">
              <a:buNone/>
            </a:pPr>
            <a:endParaRPr lang="zh-CN" altLang="en-US" sz="6400" dirty="0"/>
          </a:p>
          <a:p>
            <a:pPr marL="0" indent="0">
              <a:buNone/>
            </a:pPr>
            <a:r>
              <a:rPr lang="zh-CN" altLang="en-US" sz="6400" dirty="0"/>
              <a:t> </a:t>
            </a:r>
            <a:r>
              <a:rPr lang="zh-CN" altLang="en-US" sz="6400" dirty="0" smtClean="0"/>
              <a:t>        </a:t>
            </a:r>
            <a:r>
              <a:rPr lang="zh-CN" altLang="en-US" sz="6400" dirty="0"/>
              <a:t> 小丽喜欢玩捉迷藏，还喜欢跑步。她每天都去跑步，跑得非常快，所以</a:t>
            </a:r>
            <a:r>
              <a:rPr lang="zh-CN" altLang="en-US" sz="6400" dirty="0" smtClean="0"/>
              <a:t>我</a:t>
            </a:r>
            <a:endParaRPr lang="en-US" altLang="zh-CN" sz="6400" dirty="0" smtClean="0"/>
          </a:p>
          <a:p>
            <a:pPr marL="0" indent="0">
              <a:buNone/>
            </a:pPr>
            <a:endParaRPr lang="en-US" altLang="zh-CN" sz="6400" dirty="0"/>
          </a:p>
          <a:p>
            <a:pPr marL="0" indent="0">
              <a:buNone/>
            </a:pPr>
            <a:r>
              <a:rPr lang="zh-CN" altLang="en-US" sz="6400" dirty="0" smtClean="0"/>
              <a:t>们</a:t>
            </a:r>
            <a:r>
              <a:rPr lang="zh-CN" altLang="en-US" sz="6400" dirty="0"/>
              <a:t>都叫她“飞毛腿</a:t>
            </a:r>
            <a:r>
              <a:rPr lang="zh-CN" altLang="en-US" sz="6400" dirty="0" smtClean="0"/>
              <a:t>”。</a:t>
            </a:r>
            <a:endParaRPr lang="en-US" altLang="zh-CN" sz="6400" dirty="0" smtClean="0"/>
          </a:p>
          <a:p>
            <a:pPr marL="0" indent="0">
              <a:buNone/>
            </a:pPr>
            <a:r>
              <a:rPr lang="en-US" altLang="zh-CN" sz="6400" dirty="0"/>
              <a:t> </a:t>
            </a:r>
            <a:r>
              <a:rPr lang="en-US" altLang="zh-CN" sz="6400" dirty="0" smtClean="0"/>
              <a:t>       </a:t>
            </a:r>
            <a:r>
              <a:rPr lang="zh-CN" altLang="en-US" sz="6400" dirty="0"/>
              <a:t>  </a:t>
            </a:r>
            <a:endParaRPr lang="en-US" altLang="zh-CN" sz="6400" dirty="0" smtClean="0"/>
          </a:p>
          <a:p>
            <a:pPr marL="0" indent="0">
              <a:buNone/>
            </a:pPr>
            <a:r>
              <a:rPr lang="en-US" altLang="zh-CN" sz="6400" dirty="0"/>
              <a:t> </a:t>
            </a:r>
            <a:r>
              <a:rPr lang="en-US" altLang="zh-CN" sz="6400" dirty="0" smtClean="0"/>
              <a:t>        </a:t>
            </a:r>
            <a:r>
              <a:rPr lang="zh-CN" altLang="en-US" sz="6400" dirty="0" smtClean="0"/>
              <a:t>上</a:t>
            </a:r>
            <a:r>
              <a:rPr lang="zh-CN" altLang="en-US" sz="6400" dirty="0"/>
              <a:t>个星期六早晨，小丽来找我和小东玩捉迷藏。我们用剪刀、石头、布决</a:t>
            </a:r>
            <a:r>
              <a:rPr lang="zh-CN" altLang="en-US" sz="6400" dirty="0" smtClean="0"/>
              <a:t>定</a:t>
            </a:r>
            <a:endParaRPr lang="en-US" altLang="zh-CN" sz="6400" dirty="0" smtClean="0"/>
          </a:p>
          <a:p>
            <a:pPr marL="0" indent="0">
              <a:buNone/>
            </a:pPr>
            <a:endParaRPr lang="en-US" altLang="zh-CN" sz="6400" dirty="0"/>
          </a:p>
          <a:p>
            <a:pPr marL="0" indent="0">
              <a:buNone/>
            </a:pPr>
            <a:r>
              <a:rPr lang="zh-CN" altLang="en-US" sz="6400" dirty="0" smtClean="0"/>
              <a:t>谁</a:t>
            </a:r>
            <a:r>
              <a:rPr lang="zh-CN" altLang="en-US" sz="6400" dirty="0"/>
              <a:t>当猫，</a:t>
            </a:r>
            <a:r>
              <a:rPr lang="zh-CN" altLang="en-US" sz="6400" u="sng" dirty="0"/>
              <a:t>结果</a:t>
            </a:r>
            <a:r>
              <a:rPr lang="zh-CN" altLang="en-US" sz="6400" dirty="0"/>
              <a:t>小丽当猫。游戏</a:t>
            </a:r>
            <a:r>
              <a:rPr lang="zh-CN" altLang="en-US" sz="6400" u="sng" dirty="0"/>
              <a:t>一</a:t>
            </a:r>
            <a:r>
              <a:rPr lang="zh-CN" altLang="en-US" sz="6400" dirty="0"/>
              <a:t>开始，我和小东</a:t>
            </a:r>
            <a:r>
              <a:rPr lang="zh-CN" altLang="en-US" sz="6400" u="sng" dirty="0"/>
              <a:t>就</a:t>
            </a:r>
            <a:r>
              <a:rPr lang="zh-CN" altLang="en-US" sz="6400" dirty="0"/>
              <a:t>赶快</a:t>
            </a:r>
            <a:r>
              <a:rPr lang="zh-CN" altLang="en-US" sz="6400" u="sng" dirty="0"/>
              <a:t>去</a:t>
            </a:r>
            <a:r>
              <a:rPr lang="zh-CN" altLang="en-US" sz="6400" dirty="0"/>
              <a:t>藏好。小丽</a:t>
            </a:r>
            <a:r>
              <a:rPr lang="zh-CN" altLang="en-US" sz="6400" u="sng" dirty="0"/>
              <a:t>找到了</a:t>
            </a:r>
            <a:r>
              <a:rPr lang="zh-CN" altLang="en-US" sz="6400" dirty="0"/>
              <a:t>我，</a:t>
            </a:r>
            <a:r>
              <a:rPr lang="zh-CN" altLang="en-US" sz="6400" u="sng" dirty="0"/>
              <a:t>然后</a:t>
            </a:r>
            <a:r>
              <a:rPr lang="zh-CN" altLang="en-US" sz="6400" dirty="0"/>
              <a:t>又找到了</a:t>
            </a:r>
            <a:r>
              <a:rPr lang="zh-CN" altLang="en-US" sz="6400" dirty="0" smtClean="0"/>
              <a:t>小</a:t>
            </a:r>
            <a:endParaRPr lang="en-US" altLang="zh-CN" sz="6400" dirty="0" smtClean="0"/>
          </a:p>
          <a:p>
            <a:pPr marL="0" indent="0">
              <a:buNone/>
            </a:pPr>
            <a:endParaRPr lang="en-US" altLang="zh-CN" sz="6400" dirty="0"/>
          </a:p>
          <a:p>
            <a:pPr marL="0" indent="0">
              <a:buNone/>
            </a:pPr>
            <a:r>
              <a:rPr lang="zh-CN" altLang="en-US" sz="6400" dirty="0" smtClean="0"/>
              <a:t>东</a:t>
            </a:r>
            <a:r>
              <a:rPr lang="zh-CN" altLang="en-US" sz="6400" dirty="0"/>
              <a:t>。第二次，我当猫。我一会儿</a:t>
            </a:r>
            <a:r>
              <a:rPr lang="zh-CN" altLang="en-US" sz="6400" u="sng" dirty="0"/>
              <a:t>就</a:t>
            </a:r>
            <a:r>
              <a:rPr lang="zh-CN" altLang="en-US" sz="6400" dirty="0"/>
              <a:t>找到了小东，可是我找了很久都没找到小丽，</a:t>
            </a:r>
            <a:r>
              <a:rPr lang="zh-CN" altLang="en-US" sz="6400" u="sng" dirty="0"/>
              <a:t>最后</a:t>
            </a:r>
            <a:r>
              <a:rPr lang="zh-CN" altLang="en-US" sz="6400" dirty="0"/>
              <a:t>终于在一</a:t>
            </a:r>
            <a:r>
              <a:rPr lang="zh-CN" altLang="en-US" sz="6400" dirty="0" smtClean="0"/>
              <a:t>个</a:t>
            </a:r>
            <a:endParaRPr lang="en-US" altLang="zh-CN" sz="6400" dirty="0" smtClean="0"/>
          </a:p>
          <a:p>
            <a:pPr marL="0" indent="0">
              <a:buNone/>
            </a:pPr>
            <a:endParaRPr lang="en-US" altLang="zh-CN" sz="6400" dirty="0"/>
          </a:p>
          <a:p>
            <a:pPr marL="0" indent="0">
              <a:buNone/>
            </a:pPr>
            <a:r>
              <a:rPr lang="zh-CN" altLang="en-US" sz="6400" dirty="0" smtClean="0"/>
              <a:t>大</a:t>
            </a:r>
            <a:r>
              <a:rPr lang="zh-CN" altLang="en-US" sz="6400" dirty="0"/>
              <a:t>箱子里找到了她。那天我们大家都玩得很开心</a:t>
            </a:r>
            <a:r>
              <a:rPr lang="zh-CN" altLang="en-US" sz="6400" dirty="0" smtClean="0"/>
              <a:t>。</a:t>
            </a:r>
            <a:endParaRPr lang="en-US" altLang="zh-CN" sz="6400" dirty="0" smtClean="0"/>
          </a:p>
          <a:p>
            <a:pPr marL="0" indent="0">
              <a:buNone/>
            </a:pPr>
            <a:endParaRPr lang="zh-CN" altLang="en-US" sz="6400" dirty="0"/>
          </a:p>
          <a:p>
            <a:pPr marL="0" indent="0">
              <a:buNone/>
            </a:pPr>
            <a:r>
              <a:rPr lang="zh-CN" altLang="en-US" sz="6400" dirty="0" smtClean="0"/>
              <a:t>          请</a:t>
            </a:r>
            <a:r>
              <a:rPr lang="zh-CN" altLang="en-US" sz="6400" dirty="0"/>
              <a:t>你给我介绍一下你的好朋友，好吗？</a:t>
            </a:r>
          </a:p>
          <a:p>
            <a:pPr marL="0" indent="0">
              <a:buNone/>
            </a:pPr>
            <a:endParaRPr lang="en-US" altLang="zh-CN" sz="4900" dirty="0" smtClean="0"/>
          </a:p>
          <a:p>
            <a:pPr marL="0" indent="0">
              <a:buNone/>
            </a:pPr>
            <a:endParaRPr lang="en-US" altLang="zh-CN" sz="4900" dirty="0"/>
          </a:p>
          <a:p>
            <a:pPr marL="0" indent="0">
              <a:buNone/>
            </a:pPr>
            <a:r>
              <a:rPr lang="zh-CN" altLang="en-US" sz="4900" dirty="0" smtClean="0"/>
              <a:t>                                                                                                                                                                         王</a:t>
            </a:r>
            <a:r>
              <a:rPr lang="zh-CN" altLang="en-US" sz="4900" dirty="0"/>
              <a:t>小龙</a:t>
            </a:r>
          </a:p>
          <a:p>
            <a:pPr marL="0" indent="0">
              <a:buNone/>
            </a:pPr>
            <a:r>
              <a:rPr lang="zh-CN" altLang="en-US" dirty="0"/>
              <a:t/>
            </a:r>
            <a:br>
              <a:rPr lang="zh-CN" alt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89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962" y="152400"/>
            <a:ext cx="8915400" cy="1143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Cont.  Activity 1:</a:t>
            </a:r>
            <a:r>
              <a:rPr lang="en-US" sz="2400" b="0" dirty="0" smtClean="0"/>
              <a:t/>
            </a:r>
            <a:br>
              <a:rPr lang="en-US" sz="2400" b="0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762000"/>
            <a:ext cx="8686800" cy="59436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b="0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2800" b="1" dirty="0" smtClean="0"/>
              <a:t>Step 4: </a:t>
            </a:r>
            <a:r>
              <a:rPr lang="en-US" sz="2900" dirty="0" smtClean="0"/>
              <a:t>Use all the new characters and pictures to make sentences.</a:t>
            </a:r>
          </a:p>
          <a:p>
            <a:pPr marL="0" indent="0">
              <a:buNone/>
            </a:pPr>
            <a:r>
              <a:rPr lang="en-US" altLang="zh-CN" b="1" dirty="0"/>
              <a:t> </a:t>
            </a:r>
            <a:r>
              <a:rPr lang="en-US" altLang="zh-CN" b="1" dirty="0" smtClean="0"/>
              <a:t>      </a:t>
            </a:r>
            <a:r>
              <a:rPr lang="zh-CN" altLang="en-US" b="1" dirty="0" smtClean="0"/>
              <a:t>   </a:t>
            </a:r>
            <a:r>
              <a:rPr lang="zh-CN" altLang="en-US" sz="2600" dirty="0" smtClean="0"/>
              <a:t>小云有浓浓的眉毛。</a:t>
            </a:r>
            <a:endParaRPr lang="en-US" altLang="zh-CN" sz="2600" dirty="0" smtClean="0"/>
          </a:p>
          <a:p>
            <a:pPr marL="0" indent="0">
              <a:buNone/>
            </a:pPr>
            <a:r>
              <a:rPr lang="en-US" altLang="zh-CN" sz="2600" dirty="0"/>
              <a:t> </a:t>
            </a:r>
            <a:r>
              <a:rPr lang="en-US" altLang="zh-CN" sz="2600" dirty="0" smtClean="0"/>
              <a:t>          </a:t>
            </a:r>
            <a:r>
              <a:rPr lang="zh-CN" altLang="en-US" sz="2600" dirty="0" smtClean="0"/>
              <a:t>小雨有淡淡的眉毛。</a:t>
            </a:r>
            <a:endParaRPr lang="en-US" altLang="zh-CN" sz="2600" dirty="0" smtClean="0"/>
          </a:p>
          <a:p>
            <a:pPr marL="0" indent="0">
              <a:buNone/>
            </a:pPr>
            <a:r>
              <a:rPr lang="en-US" altLang="zh-CN" sz="2600" dirty="0"/>
              <a:t> </a:t>
            </a:r>
            <a:r>
              <a:rPr lang="en-US" altLang="zh-CN" sz="2600" dirty="0" smtClean="0"/>
              <a:t>          </a:t>
            </a:r>
            <a:r>
              <a:rPr lang="zh-CN" altLang="en-US" sz="2600" dirty="0" smtClean="0"/>
              <a:t>我喜欢 浓浓的牛奶（果汁，咖啡，茶，汤）。</a:t>
            </a:r>
            <a:endParaRPr lang="en-US" altLang="zh-CN" sz="2600" dirty="0" smtClean="0"/>
          </a:p>
          <a:p>
            <a:pPr marL="0" indent="0">
              <a:buNone/>
            </a:pPr>
            <a:r>
              <a:rPr lang="zh-CN" altLang="en-US" sz="2600" dirty="0"/>
              <a:t> </a:t>
            </a:r>
            <a:r>
              <a:rPr lang="zh-CN" altLang="en-US" sz="2600" dirty="0" smtClean="0"/>
              <a:t>          </a:t>
            </a:r>
            <a:r>
              <a:rPr lang="en-US" sz="2600" dirty="0" err="1" smtClean="0"/>
              <a:t>Uasin</a:t>
            </a:r>
            <a:r>
              <a:rPr lang="en-US" sz="2600" dirty="0" smtClean="0"/>
              <a:t> Bolt</a:t>
            </a:r>
            <a:r>
              <a:rPr lang="zh-CN" altLang="en-US" sz="2600" dirty="0" smtClean="0"/>
              <a:t> 是飞毛腿。</a:t>
            </a:r>
            <a:endParaRPr lang="en-US" altLang="zh-CN" sz="2600" dirty="0" smtClean="0"/>
          </a:p>
          <a:p>
            <a:pPr marL="0" indent="0">
              <a:buNone/>
            </a:pPr>
            <a:r>
              <a:rPr lang="zh-CN" altLang="en-US" sz="2600" dirty="0"/>
              <a:t> </a:t>
            </a:r>
            <a:r>
              <a:rPr lang="zh-CN" altLang="en-US" sz="2600" dirty="0" smtClean="0"/>
              <a:t>         弟弟喜欢捉迷藏。</a:t>
            </a:r>
            <a:endParaRPr lang="en-US" altLang="zh-CN" sz="2600" dirty="0" smtClean="0"/>
          </a:p>
          <a:p>
            <a:pPr marL="0" indent="0">
              <a:buNone/>
            </a:pPr>
            <a:r>
              <a:rPr lang="zh-CN" altLang="en-US" sz="2600" dirty="0" smtClean="0"/>
              <a:t>          我们用剪刀剪双喜字。</a:t>
            </a:r>
            <a:endParaRPr lang="en-US" altLang="zh-CN" sz="2600" dirty="0" smtClean="0"/>
          </a:p>
          <a:p>
            <a:pPr marL="0" indent="0">
              <a:buNone/>
            </a:pPr>
            <a:r>
              <a:rPr lang="zh-CN" altLang="en-US" sz="2600" dirty="0" smtClean="0"/>
              <a:t>          爸爸和妈妈决定星期六吃中餐。</a:t>
            </a:r>
            <a:endParaRPr lang="en-US" altLang="zh-CN" sz="2600" dirty="0" smtClean="0"/>
          </a:p>
          <a:p>
            <a:pPr marL="0" indent="0">
              <a:buNone/>
            </a:pPr>
            <a:r>
              <a:rPr lang="zh-CN" altLang="en-US" sz="2600" dirty="0" smtClean="0"/>
              <a:t>         小龙不喜欢当老师（画家，司机，学生）。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Day2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Teaching Instruction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Day 1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Day1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8800"/>
            <a:ext cx="8382000" cy="1600200"/>
          </a:xfrm>
        </p:spPr>
        <p:txBody>
          <a:bodyPr>
            <a:normAutofit fontScale="90000"/>
          </a:bodyPr>
          <a:lstStyle/>
          <a:p>
            <a:r>
              <a:rPr lang="en-US" altLang="zh-CN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Radicals</a:t>
            </a:r>
            <a:br>
              <a:rPr lang="en-US" altLang="zh-CN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en-US" altLang="zh-CN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For each of the following 3 groups, find the characters with a certain radical. 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   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/>
              <a:t> </a:t>
            </a:r>
            <a:r>
              <a:rPr lang="en-US" sz="2700" dirty="0" smtClean="0"/>
              <a:t> </a:t>
            </a:r>
            <a:r>
              <a:rPr lang="en-US" altLang="zh-CN" sz="2000" dirty="0" smtClean="0"/>
              <a:t/>
            </a:r>
            <a:br>
              <a:rPr lang="en-US" altLang="zh-CN" sz="2000" dirty="0" smtClean="0"/>
            </a:br>
            <a:r>
              <a:rPr lang="en-US" altLang="zh-CN" sz="2000" dirty="0"/>
              <a:t> </a:t>
            </a:r>
            <a:r>
              <a:rPr lang="en-US" altLang="zh-CN" sz="2000" dirty="0" smtClean="0"/>
              <a:t>    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2362200"/>
            <a:ext cx="79248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400" dirty="0" smtClean="0"/>
              <a:t>A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 </a:t>
            </a:r>
            <a:r>
              <a:rPr lang="zh-TW" altLang="en-US" sz="2400" dirty="0" smtClean="0"/>
              <a:t>     </a:t>
            </a:r>
            <a:r>
              <a:rPr lang="zh-CN" altLang="en-US" sz="2400" dirty="0" smtClean="0"/>
              <a:t>上海   </a:t>
            </a:r>
            <a:r>
              <a:rPr lang="zh-CN" altLang="en-US" sz="2400" dirty="0" smtClean="0"/>
              <a:t>长</a:t>
            </a:r>
            <a:r>
              <a:rPr lang="zh-CN" altLang="en-US" sz="2400" dirty="0" smtClean="0"/>
              <a:t>江      鸡汤  </a:t>
            </a:r>
            <a:r>
              <a:rPr lang="zh-CN" altLang="en-US" sz="2400" dirty="0" smtClean="0"/>
              <a:t>洗手    </a:t>
            </a:r>
            <a:r>
              <a:rPr lang="zh-CN" altLang="en-US" sz="2400" dirty="0" smtClean="0"/>
              <a:t>浓浓的</a:t>
            </a:r>
            <a:r>
              <a:rPr lang="zh-TW" altLang="en-US" sz="2400" dirty="0" smtClean="0"/>
              <a:t>       </a:t>
            </a:r>
            <a:r>
              <a:rPr lang="zh-CN" altLang="en-US" sz="2400" dirty="0" smtClean="0"/>
              <a:t>黄河    </a:t>
            </a:r>
            <a:r>
              <a:rPr lang="zh-TW" altLang="en-US" sz="2400" dirty="0" smtClean="0"/>
              <a:t>     </a:t>
            </a:r>
            <a:r>
              <a:rPr lang="zh-CN" altLang="en-US" sz="2400" dirty="0" smtClean="0"/>
              <a:t>   部首 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氵</a:t>
            </a:r>
            <a:endParaRPr lang="en-US" altLang="zh-CN" sz="2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altLang="zh-TW" sz="2400" dirty="0" smtClean="0"/>
              <a:t>B</a:t>
            </a:r>
            <a:r>
              <a:rPr lang="zh-TW" altLang="en-US" sz="2400" dirty="0" smtClean="0"/>
              <a:t>       </a:t>
            </a:r>
            <a:r>
              <a:rPr lang="zh-CN" altLang="en-US" sz="2400" dirty="0" smtClean="0"/>
              <a:t>打篮球 </a:t>
            </a:r>
            <a:r>
              <a:rPr lang="zh-CN" altLang="en-US" sz="2400" dirty="0" smtClean="0"/>
              <a:t>捉迷藏  拉手  排球   拍手  摇摇             </a:t>
            </a:r>
            <a:r>
              <a:rPr lang="zh-CN" altLang="en-US" sz="2400" dirty="0" smtClean="0"/>
              <a:t>部首 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扌</a:t>
            </a:r>
            <a:r>
              <a:rPr lang="zh-TW" altLang="en-US" sz="2400" dirty="0" smtClean="0"/>
              <a:t> </a:t>
            </a:r>
            <a:endParaRPr lang="en-US" altLang="zh-CN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altLang="zh-CN" sz="2400" dirty="0" smtClean="0"/>
              <a:t>C</a:t>
            </a:r>
            <a:r>
              <a:rPr lang="zh-CN" altLang="en-US" sz="2400" dirty="0" smtClean="0"/>
              <a:t>      </a:t>
            </a:r>
            <a:r>
              <a:rPr lang="zh-CN" altLang="en-US" sz="2400" dirty="0" smtClean="0"/>
              <a:t>苹果 </a:t>
            </a:r>
            <a:r>
              <a:rPr lang="en-US" altLang="zh-CN" sz="2400" dirty="0" smtClean="0"/>
              <a:t> </a:t>
            </a:r>
            <a:r>
              <a:rPr lang="zh-CN" altLang="en-US" sz="2400" dirty="0" smtClean="0"/>
              <a:t>草莓  香蕉  捉迷藏                                     </a:t>
            </a:r>
            <a:r>
              <a:rPr lang="zh-CN" altLang="en-US" sz="2400" dirty="0" smtClean="0"/>
              <a:t>部首  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艹 </a:t>
            </a:r>
            <a:endParaRPr lang="en-US" altLang="zh-CN" sz="2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sz="1800" b="1" dirty="0" smtClean="0"/>
              <a:t> </a:t>
            </a:r>
            <a:endParaRPr lang="en-US" altLang="zh-CN" sz="1800" b="1" dirty="0" smtClean="0"/>
          </a:p>
          <a:p>
            <a:pPr marL="0" indent="0">
              <a:buNone/>
            </a:pPr>
            <a:r>
              <a:rPr lang="zh-CN" altLang="en-US" sz="1800" b="1" dirty="0" smtClean="0"/>
              <a:t> 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337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268" y="609600"/>
            <a:ext cx="8763000" cy="868362"/>
          </a:xfrm>
        </p:spPr>
        <p:txBody>
          <a:bodyPr>
            <a:normAutofit fontScale="90000"/>
          </a:bodyPr>
          <a:lstStyle/>
          <a:p>
            <a:r>
              <a:rPr lang="en-US" sz="2700" dirty="0" smtClean="0">
                <a:solidFill>
                  <a:srgbClr val="FF0000"/>
                </a:solidFill>
              </a:rPr>
              <a:t>Activity 2: Grammatical structure </a:t>
            </a:r>
            <a:r>
              <a:rPr lang="zh-CN" altLang="en-US" sz="2700" dirty="0" smtClean="0">
                <a:solidFill>
                  <a:srgbClr val="FF0000"/>
                </a:solidFill>
              </a:rPr>
              <a:t>长得</a:t>
            </a:r>
            <a:r>
              <a:rPr lang="en-US" altLang="zh-CN" sz="2700" dirty="0" smtClean="0">
                <a:solidFill>
                  <a:srgbClr val="FF0000"/>
                </a:solidFill>
              </a:rPr>
              <a:t>.....</a:t>
            </a:r>
            <a:r>
              <a:rPr lang="zh-CN" altLang="en-US" b="0" dirty="0" smtClean="0"/>
              <a:t/>
            </a:r>
            <a:br>
              <a:rPr lang="zh-CN" altLang="en-US" b="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8305800" cy="51054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altLang="zh-CN" sz="1800" dirty="0" smtClean="0"/>
              <a:t>Step1</a:t>
            </a:r>
            <a:r>
              <a:rPr lang="zh-CN" altLang="en-US" sz="1800" dirty="0" smtClean="0"/>
              <a:t>（</a:t>
            </a:r>
            <a:r>
              <a:rPr lang="en-US" sz="1800" dirty="0"/>
              <a:t>Teacher-led) Use pictures of celebrities to introduce and practice this structure. </a:t>
            </a:r>
            <a:endParaRPr lang="en-US" sz="1800" dirty="0" smtClean="0"/>
          </a:p>
          <a:p>
            <a:pPr marL="0" indent="0">
              <a:buNone/>
            </a:pPr>
            <a:endParaRPr lang="en-US" sz="1800" b="0" dirty="0" smtClean="0"/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</a:t>
            </a:r>
            <a:r>
              <a:rPr lang="en-US" sz="1800" dirty="0"/>
              <a:t>      Q: </a:t>
            </a:r>
            <a:r>
              <a:rPr lang="zh-CN" altLang="en-US" sz="1800" dirty="0" smtClean="0"/>
              <a:t>她</a:t>
            </a:r>
            <a:r>
              <a:rPr lang="en-US" altLang="zh-CN" sz="1800" dirty="0" smtClean="0"/>
              <a:t>/</a:t>
            </a:r>
            <a:r>
              <a:rPr lang="zh-CN" altLang="en-US" sz="1800" dirty="0" smtClean="0"/>
              <a:t>他长</a:t>
            </a:r>
            <a:r>
              <a:rPr lang="zh-CN" altLang="en-US" sz="1800" dirty="0"/>
              <a:t>得怎么样？</a:t>
            </a:r>
            <a:endParaRPr lang="zh-CN" altLang="en-US" sz="1800" b="0" dirty="0" smtClean="0"/>
          </a:p>
          <a:p>
            <a:pPr marL="0" indent="0">
              <a:buNone/>
            </a:pPr>
            <a:r>
              <a:rPr lang="zh-CN" altLang="en-US" sz="1800" dirty="0"/>
              <a:t> </a:t>
            </a:r>
            <a:r>
              <a:rPr lang="zh-CN" altLang="en-US" sz="1800" dirty="0" smtClean="0"/>
              <a:t>     </a:t>
            </a:r>
            <a:r>
              <a:rPr lang="zh-CN" altLang="en-US" sz="1800" dirty="0"/>
              <a:t>     </a:t>
            </a:r>
            <a:r>
              <a:rPr lang="en-US" sz="1800" dirty="0" smtClean="0"/>
              <a:t>A：</a:t>
            </a:r>
            <a:r>
              <a:rPr lang="zh-CN" altLang="en-US" sz="1800" dirty="0" smtClean="0"/>
              <a:t>她</a:t>
            </a:r>
            <a:r>
              <a:rPr lang="en-US" altLang="zh-CN" sz="1800" dirty="0" smtClean="0"/>
              <a:t>/</a:t>
            </a:r>
            <a:r>
              <a:rPr lang="zh-CN" altLang="en-US" sz="1800" dirty="0" smtClean="0"/>
              <a:t>他</a:t>
            </a:r>
            <a:r>
              <a:rPr lang="zh-CN" altLang="en-US" sz="1800" dirty="0"/>
              <a:t>长</a:t>
            </a:r>
            <a:r>
              <a:rPr lang="zh-CN" altLang="en-US" sz="1800" dirty="0" smtClean="0"/>
              <a:t>得</a:t>
            </a:r>
            <a:r>
              <a:rPr lang="zh-CN" altLang="en-US" sz="1800" u="sng" dirty="0"/>
              <a:t>很可爱</a:t>
            </a:r>
            <a:r>
              <a:rPr lang="zh-CN" altLang="en-US" sz="1800" dirty="0" smtClean="0"/>
              <a:t>。</a:t>
            </a:r>
            <a:endParaRPr lang="en-US" altLang="zh-CN" sz="1800" dirty="0" smtClean="0"/>
          </a:p>
          <a:p>
            <a:pPr marL="0" indent="0">
              <a:buNone/>
            </a:pPr>
            <a:r>
              <a:rPr lang="en-US" altLang="zh-CN" sz="1800" b="0" dirty="0" smtClean="0"/>
              <a:t>Step</a:t>
            </a:r>
            <a:r>
              <a:rPr lang="zh-CN" altLang="en-US" sz="1800" b="0" dirty="0" smtClean="0"/>
              <a:t> </a:t>
            </a:r>
            <a:r>
              <a:rPr lang="en-US" altLang="zh-CN" sz="1800" b="0" dirty="0" smtClean="0"/>
              <a:t>2</a:t>
            </a:r>
            <a:r>
              <a:rPr lang="zh-CN" altLang="en-US" sz="1800" b="0" dirty="0" smtClean="0"/>
              <a:t>：</a:t>
            </a:r>
            <a:r>
              <a:rPr lang="zh-CN" altLang="en-US" sz="1800" dirty="0" smtClean="0"/>
              <a:t>中文歌 </a:t>
            </a:r>
            <a:r>
              <a:rPr lang="zh-CN" altLang="en-US" sz="1800" dirty="0" smtClean="0">
                <a:hlinkClick r:id="rId2"/>
              </a:rPr>
              <a:t>虹彩妹妹</a:t>
            </a:r>
            <a:endParaRPr lang="en-US" altLang="zh-CN" sz="1800" dirty="0" smtClean="0"/>
          </a:p>
          <a:p>
            <a:pPr marL="0" indent="0">
              <a:buNone/>
            </a:pPr>
            <a:r>
              <a:rPr lang="en-US" altLang="zh-CN" sz="1800" dirty="0"/>
              <a:t>               </a:t>
            </a:r>
            <a:r>
              <a:rPr lang="en-US" altLang="zh-CN" sz="1800" b="0" dirty="0" smtClean="0">
                <a:hlinkClick r:id="rId2"/>
              </a:rPr>
              <a:t>http://www.youtube.com/watch?feature=player_detailpage&amp;v=uzq7jCpk_OE#t=12s</a:t>
            </a:r>
            <a:endParaRPr lang="zh-CN" altLang="en-US" sz="1800" b="0" dirty="0" smtClean="0"/>
          </a:p>
          <a:p>
            <a:pPr marL="0" indent="0">
              <a:buNone/>
            </a:pPr>
            <a:endParaRPr lang="en-US" altLang="zh-CN" sz="1800" dirty="0" smtClean="0"/>
          </a:p>
          <a:p>
            <a:pPr marL="0" indent="0">
              <a:buNone/>
            </a:pPr>
            <a:r>
              <a:rPr lang="en-US" altLang="zh-CN" sz="1800" dirty="0" smtClean="0"/>
              <a:t>Step</a:t>
            </a:r>
            <a:r>
              <a:rPr lang="zh-CN" altLang="en-US" sz="1800" dirty="0" smtClean="0"/>
              <a:t>  </a:t>
            </a:r>
            <a:r>
              <a:rPr lang="en-US" altLang="zh-CN" sz="1800" dirty="0" smtClean="0"/>
              <a:t>3</a:t>
            </a:r>
            <a:r>
              <a:rPr lang="zh-CN" altLang="en-US" sz="1800" dirty="0" smtClean="0"/>
              <a:t>：</a:t>
            </a:r>
            <a:r>
              <a:rPr lang="en-US" sz="1800" dirty="0" smtClean="0"/>
              <a:t>Describe your classmate’s look</a:t>
            </a:r>
            <a:endParaRPr lang="en-US" sz="1800" b="0" dirty="0" smtClean="0"/>
          </a:p>
          <a:p>
            <a:pPr marL="0" indent="0">
              <a:buNone/>
            </a:pPr>
            <a:r>
              <a:rPr lang="en-US" sz="1800" dirty="0" smtClean="0"/>
              <a:t> </a:t>
            </a:r>
            <a:r>
              <a:rPr lang="en-US" sz="1800" dirty="0" smtClean="0"/>
              <a:t>Have </a:t>
            </a:r>
            <a:r>
              <a:rPr lang="en-US" sz="1800" dirty="0"/>
              <a:t>one student come to the front</a:t>
            </a:r>
            <a:endParaRPr lang="en-US" sz="1800" b="0" dirty="0" smtClean="0"/>
          </a:p>
          <a:p>
            <a:pPr marL="0" indent="0">
              <a:buNone/>
            </a:pPr>
            <a:r>
              <a:rPr lang="en-US" sz="1800" dirty="0" smtClean="0"/>
              <a:t> </a:t>
            </a:r>
            <a:r>
              <a:rPr lang="en-US" sz="1800" dirty="0" smtClean="0"/>
              <a:t> </a:t>
            </a:r>
            <a:r>
              <a:rPr lang="en-US" sz="1800" dirty="0" smtClean="0"/>
              <a:t>The </a:t>
            </a:r>
            <a:r>
              <a:rPr lang="en-US" sz="1800" dirty="0"/>
              <a:t>rest of class will use the new </a:t>
            </a:r>
            <a:r>
              <a:rPr lang="en-US" sz="1800" dirty="0" smtClean="0"/>
              <a:t>structure</a:t>
            </a:r>
            <a:r>
              <a:rPr lang="zh-CN" altLang="en-US" sz="1800" dirty="0" smtClean="0"/>
              <a:t> </a:t>
            </a:r>
            <a:r>
              <a:rPr lang="zh-CN" altLang="en-US" sz="1800" dirty="0" smtClean="0">
                <a:solidFill>
                  <a:srgbClr val="FF0000"/>
                </a:solidFill>
              </a:rPr>
              <a:t>长得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/>
              <a:t>to describe this student’s </a:t>
            </a:r>
            <a:r>
              <a:rPr lang="en-US" sz="1800" dirty="0" smtClean="0"/>
              <a:t> </a:t>
            </a:r>
            <a:r>
              <a:rPr lang="en-US" sz="1800" dirty="0" smtClean="0"/>
              <a:t>look. </a:t>
            </a:r>
            <a:endParaRPr lang="en-US" sz="1800" b="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Grammatical structure </a:t>
            </a:r>
            <a:r>
              <a:rPr lang="zh-CN" altLang="en-US" sz="3200" dirty="0">
                <a:solidFill>
                  <a:srgbClr val="FF0000"/>
                </a:solidFill>
              </a:rPr>
              <a:t>长得</a:t>
            </a:r>
            <a:r>
              <a:rPr lang="en-US" altLang="zh-CN" sz="3200" dirty="0">
                <a:solidFill>
                  <a:srgbClr val="FF0000"/>
                </a:solidFill>
              </a:rPr>
              <a:t>.....</a:t>
            </a:r>
            <a:r>
              <a:rPr lang="zh-CN" altLang="en-US" sz="3200" dirty="0"/>
              <a:t/>
            </a:r>
            <a:br>
              <a:rPr lang="zh-CN" altLang="en-US" sz="3200" dirty="0"/>
            </a:b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035" y="1295400"/>
            <a:ext cx="5578929" cy="3124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4724400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/>
              <a:t>她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长得（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好看，漂亮，可爱），</a:t>
            </a:r>
            <a:r>
              <a:rPr lang="zh-CN" altLang="en-US" sz="2400" b="1" dirty="0" smtClean="0"/>
              <a:t>她的</a:t>
            </a:r>
            <a:r>
              <a:rPr lang="zh-CN" altLang="en-US" sz="2400" b="1" dirty="0"/>
              <a:t>头发很</a:t>
            </a:r>
            <a:r>
              <a:rPr lang="zh-CN" altLang="en-US" sz="2400" b="1" dirty="0" smtClean="0"/>
              <a:t>长</a:t>
            </a:r>
            <a:r>
              <a:rPr lang="en-US" altLang="zh-CN" sz="2400" b="1" dirty="0" smtClean="0"/>
              <a:t>/</a:t>
            </a:r>
            <a:r>
              <a:rPr lang="zh-CN" altLang="en-US" sz="2400" b="1" dirty="0" smtClean="0"/>
              <a:t>短</a:t>
            </a:r>
            <a:r>
              <a:rPr lang="en-US" altLang="zh-CN" sz="2400" b="1" dirty="0" smtClean="0"/>
              <a:t>/</a:t>
            </a:r>
            <a:r>
              <a:rPr lang="zh-CN" altLang="en-US" sz="2400" b="1" dirty="0" smtClean="0"/>
              <a:t>黄，眉毛（浓浓的），鼻子（小小）的</a:t>
            </a:r>
            <a:r>
              <a:rPr lang="zh-CN" altLang="en-US" sz="2400" b="1" dirty="0"/>
              <a:t>，眼睛蓝蓝的，</a:t>
            </a:r>
            <a:r>
              <a:rPr lang="zh-CN" altLang="en-US" sz="2400" b="1" dirty="0" smtClean="0"/>
              <a:t>大大的。</a:t>
            </a:r>
            <a:endParaRPr lang="en-US" altLang="zh-CN" sz="2400" b="1" dirty="0" smtClean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519446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http://www.abortionsarewrong.com/Baby-Pictures/2013/05/17/cute-baby-girl-picture-field/</a:t>
            </a:r>
            <a:endParaRPr lang="en-US" sz="8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Day2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24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Grammatical structure </a:t>
            </a:r>
            <a:r>
              <a:rPr lang="zh-CN" altLang="en-US" dirty="0">
                <a:solidFill>
                  <a:srgbClr val="FF0000"/>
                </a:solidFill>
              </a:rPr>
              <a:t>长得</a:t>
            </a:r>
            <a:r>
              <a:rPr lang="en-US" altLang="zh-CN" dirty="0">
                <a:solidFill>
                  <a:srgbClr val="FF0000"/>
                </a:solidFill>
              </a:rPr>
              <a:t>.....</a:t>
            </a:r>
            <a:r>
              <a:rPr lang="zh-CN" altLang="en-US" dirty="0"/>
              <a:t/>
            </a:r>
            <a:br>
              <a:rPr lang="zh-CN" altLang="en-US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6590" y="5181600"/>
            <a:ext cx="83926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/>
              <a:t>   </a:t>
            </a:r>
            <a:r>
              <a:rPr lang="zh-CN" altLang="en-US" sz="2400" b="1" dirty="0" smtClean="0"/>
              <a:t>她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长得</a:t>
            </a:r>
            <a:r>
              <a:rPr lang="zh-CN" altLang="en-US" sz="2400" b="1" dirty="0" smtClean="0"/>
              <a:t> （      ），</a:t>
            </a:r>
            <a:r>
              <a:rPr lang="zh-CN" altLang="en-US" sz="2400" b="1" dirty="0"/>
              <a:t>她</a:t>
            </a:r>
            <a:r>
              <a:rPr lang="zh-CN" altLang="en-US" sz="2400" b="1" dirty="0" smtClean="0"/>
              <a:t>的头发（     ） ，眉毛（      ），鼻子（  ），眼睛（    ）。</a:t>
            </a:r>
            <a:endParaRPr lang="en-US" sz="2400" b="1" dirty="0"/>
          </a:p>
        </p:txBody>
      </p:sp>
      <p:pic>
        <p:nvPicPr>
          <p:cNvPr id="7" name="irc_mi" descr="https://encrypted-tbn0.gstatic.com/images?q=tbn:ANd9GcS6FSuSVMsLQVpmK7kUerLuI3sTpQAfz9kJoU1Y2o62G9Ar07Wm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8169" y="2492618"/>
            <a:ext cx="3094031" cy="215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384638" y="6642556"/>
            <a:ext cx="37593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http://www.fansshare.com/gallery/photos/67718/Julia-Roberts-Hair/</a:t>
            </a:r>
            <a:endParaRPr lang="en-US" sz="8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Day2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658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Grammatical structure </a:t>
            </a:r>
            <a:r>
              <a:rPr lang="zh-CN" altLang="en-US" dirty="0">
                <a:solidFill>
                  <a:srgbClr val="FF0000"/>
                </a:solidFill>
              </a:rPr>
              <a:t>长得</a:t>
            </a:r>
            <a:r>
              <a:rPr lang="en-US" altLang="zh-CN" dirty="0">
                <a:solidFill>
                  <a:srgbClr val="FF0000"/>
                </a:solidFill>
              </a:rPr>
              <a:t>.....</a:t>
            </a:r>
            <a:r>
              <a:rPr lang="zh-CN" altLang="en-US" dirty="0"/>
              <a:t/>
            </a:r>
            <a:br>
              <a:rPr lang="zh-CN" alt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14190"/>
            <a:ext cx="4324110" cy="3591210"/>
          </a:xfrm>
        </p:spPr>
      </p:pic>
      <p:sp>
        <p:nvSpPr>
          <p:cNvPr id="5" name="TextBox 4"/>
          <p:cNvSpPr txBox="1"/>
          <p:nvPr/>
        </p:nvSpPr>
        <p:spPr>
          <a:xfrm>
            <a:off x="1066800" y="55626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姚明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长得</a:t>
            </a:r>
            <a:r>
              <a:rPr lang="zh-CN" altLang="en-US" sz="2000" b="1" dirty="0" smtClean="0"/>
              <a:t>（</a:t>
            </a:r>
            <a:r>
              <a:rPr lang="zh-CN" altLang="en-US" sz="2000" dirty="0" smtClean="0"/>
              <a:t>    ），</a:t>
            </a:r>
            <a:r>
              <a:rPr lang="zh-CN" altLang="en-US" sz="2000" b="1" dirty="0"/>
              <a:t>他的</a:t>
            </a:r>
            <a:r>
              <a:rPr lang="zh-CN" altLang="en-US" sz="2000" b="1" dirty="0" smtClean="0"/>
              <a:t>头发（      ），眉毛（          ），鼻子（           ），眼睛（                ）。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4953000"/>
            <a:ext cx="3121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http://yaomingblog.com/</a:t>
            </a:r>
            <a:endParaRPr lang="en-US" dirty="0"/>
          </a:p>
        </p:txBody>
      </p:sp>
      <p:pic>
        <p:nvPicPr>
          <p:cNvPr id="10242" name="Picture 2" descr="https://encrypted-tbn0.gstatic.com/images?q=tbn:ANd9GcSR1KgSNDBLGv2zBV9-G_jIObSbO9XvOomLEPOKRWgK84vzzwrY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447800"/>
            <a:ext cx="4114800" cy="374332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410200" y="5257800"/>
            <a:ext cx="1064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otvet.mail.ru </a:t>
            </a:r>
          </a:p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Day2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99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Activity 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3</a:t>
            </a:r>
            <a:r>
              <a:rPr lang="en-US" sz="3200" b="1" dirty="0" smtClean="0">
                <a:solidFill>
                  <a:srgbClr val="FF0000"/>
                </a:solidFill>
              </a:rPr>
              <a:t>: 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用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”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长</a:t>
            </a:r>
            <a:r>
              <a:rPr lang="zh-CN" altLang="en-US" sz="3200" b="1" dirty="0">
                <a:solidFill>
                  <a:srgbClr val="FF0000"/>
                </a:solidFill>
              </a:rPr>
              <a:t>得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.....”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描写我的好朋友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524000"/>
            <a:ext cx="7720314" cy="5029200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400" dirty="0" smtClean="0"/>
              <a:t>介绍你的好朋友：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zh-CN" altLang="en-US" sz="2400" dirty="0"/>
              <a:t> </a:t>
            </a:r>
            <a:r>
              <a:rPr lang="zh-CN" altLang="en-US" sz="2400" dirty="0" smtClean="0"/>
              <a:t>   </a:t>
            </a:r>
            <a:r>
              <a:rPr lang="en-US" altLang="zh-CN" sz="2400" dirty="0" smtClean="0"/>
              <a:t>D</a:t>
            </a:r>
            <a:r>
              <a:rPr lang="en-US" sz="2400" b="1" dirty="0" smtClean="0"/>
              <a:t>escribe</a:t>
            </a:r>
            <a:r>
              <a:rPr lang="en-US" sz="2400" dirty="0" smtClean="0"/>
              <a:t> your best friend’s appearance.</a:t>
            </a:r>
          </a:p>
          <a:p>
            <a:pPr marL="0" indent="0">
              <a:buNone/>
            </a:pPr>
            <a:r>
              <a:rPr lang="en-US" sz="2400" dirty="0" smtClean="0"/>
              <a:t>             </a:t>
            </a:r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r>
              <a:rPr lang="zh-CN" altLang="en-US" sz="2400" dirty="0" smtClean="0"/>
              <a:t>范例：</a:t>
            </a: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4267200"/>
            <a:ext cx="47697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b="1" dirty="0" smtClean="0"/>
          </a:p>
          <a:p>
            <a:r>
              <a:rPr lang="zh-CN" altLang="en-US" b="1" dirty="0" smtClean="0"/>
              <a:t>我的好朋友叫小杰。小杰</a:t>
            </a:r>
            <a:r>
              <a:rPr lang="zh-CN" altLang="en-US" b="1" dirty="0" smtClean="0">
                <a:solidFill>
                  <a:srgbClr val="FF0000"/>
                </a:solidFill>
              </a:rPr>
              <a:t>长得</a:t>
            </a:r>
            <a:r>
              <a:rPr lang="zh-CN" altLang="en-US" b="1" dirty="0" smtClean="0"/>
              <a:t>很</a:t>
            </a:r>
            <a:r>
              <a:rPr lang="zh-CN" altLang="en-US" b="1" dirty="0"/>
              <a:t>好看</a:t>
            </a:r>
            <a:r>
              <a:rPr lang="zh-CN" altLang="en-US" b="1" dirty="0" smtClean="0"/>
              <a:t>，他的头发很长，眉毛浓浓的，鼻子高高的，眼睛蓝蓝的，大大的。</a:t>
            </a:r>
            <a:endParaRPr lang="en-US" b="1" dirty="0"/>
          </a:p>
        </p:txBody>
      </p:sp>
      <p:pic>
        <p:nvPicPr>
          <p:cNvPr id="9218" name="Picture 2" descr="http://31.media.tumblr.com/tumblr_mbyrf8Pq7C1r9j3mwo1_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3276600"/>
            <a:ext cx="2286000" cy="3352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981200" y="6324600"/>
            <a:ext cx="35862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http://suchcuteguys.tumblr.com/post/33683971605</a:t>
            </a:r>
            <a:endParaRPr lang="en-US" sz="10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Day2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599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762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        </a:t>
            </a:r>
            <a:r>
              <a:rPr lang="zh-CN" altLang="en-US" dirty="0"/>
              <a:t> 我的好朋友叫小丽，她今年十三岁了。她上初中一年级。 小丽</a:t>
            </a:r>
            <a:r>
              <a:rPr lang="zh-CN" altLang="en-US" dirty="0">
                <a:solidFill>
                  <a:srgbClr val="FF0000"/>
                </a:solidFill>
              </a:rPr>
              <a:t>长得</a:t>
            </a:r>
            <a:r>
              <a:rPr lang="zh-CN" altLang="en-US" dirty="0"/>
              <a:t>很可爱，她的头发又黑又长，眉毛浓浓的，鼻子高高的，眼睛大大的。</a:t>
            </a:r>
          </a:p>
          <a:p>
            <a:pPr marL="0" indent="0">
              <a:buNone/>
            </a:pPr>
            <a:r>
              <a:rPr lang="zh-CN" altLang="en-US" dirty="0" smtClean="0"/>
              <a:t>      </a:t>
            </a:r>
            <a:r>
              <a:rPr lang="zh-CN" altLang="en-US" dirty="0"/>
              <a:t>  小丽喜欢玩</a:t>
            </a:r>
            <a:r>
              <a:rPr lang="zh-CN" altLang="en-US" dirty="0">
                <a:solidFill>
                  <a:srgbClr val="FF0000"/>
                </a:solidFill>
              </a:rPr>
              <a:t>捉迷藏</a:t>
            </a:r>
            <a:r>
              <a:rPr lang="zh-CN" altLang="en-US" dirty="0"/>
              <a:t>，还喜欢跑步。她每天都去跑步，跑得非常快，所以我们都叫她“</a:t>
            </a:r>
            <a:r>
              <a:rPr lang="zh-CN" altLang="en-US" dirty="0">
                <a:solidFill>
                  <a:srgbClr val="FF0000"/>
                </a:solidFill>
              </a:rPr>
              <a:t>飞毛腿</a:t>
            </a:r>
            <a:r>
              <a:rPr lang="zh-CN" altLang="en-US" dirty="0"/>
              <a:t>”。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Day2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058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8839200" cy="1066800"/>
          </a:xfrm>
        </p:spPr>
        <p:txBody>
          <a:bodyPr>
            <a:normAutofit fontScale="90000"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Activity </a:t>
            </a:r>
            <a:r>
              <a:rPr lang="en-US" altLang="zh-CN" sz="2700" dirty="0" smtClean="0">
                <a:solidFill>
                  <a:srgbClr val="FF0000"/>
                </a:solidFill>
              </a:rPr>
              <a:t>4</a:t>
            </a:r>
            <a:r>
              <a:rPr lang="en-US" sz="2700" dirty="0" smtClean="0">
                <a:solidFill>
                  <a:srgbClr val="FF0000"/>
                </a:solidFill>
              </a:rPr>
              <a:t>: </a:t>
            </a:r>
            <a:r>
              <a:rPr lang="en-US" sz="2700" dirty="0" smtClean="0">
                <a:solidFill>
                  <a:srgbClr val="FF0000"/>
                </a:solidFill>
              </a:rPr>
              <a:t>Skim and Read </a:t>
            </a:r>
            <a:r>
              <a:rPr lang="en-US" sz="2700" dirty="0">
                <a:solidFill>
                  <a:srgbClr val="FF0000"/>
                </a:solidFill>
              </a:rPr>
              <a:t>paragraph 1 &amp;2</a:t>
            </a:r>
            <a:r>
              <a:rPr lang="en-US" sz="2700" b="0" dirty="0" smtClean="0">
                <a:solidFill>
                  <a:srgbClr val="FF0000"/>
                </a:solidFill>
              </a:rPr>
              <a:t/>
            </a:r>
            <a:br>
              <a:rPr lang="en-US" sz="2700" b="0" dirty="0" smtClean="0">
                <a:solidFill>
                  <a:srgbClr val="FF0000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609600"/>
            <a:ext cx="8839200" cy="640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800" b="1" dirty="0" smtClean="0"/>
              <a:t> </a:t>
            </a:r>
          </a:p>
          <a:p>
            <a:pPr marL="0" lvl="0" indent="0">
              <a:buNone/>
            </a:pPr>
            <a:r>
              <a:rPr lang="en-US" dirty="0"/>
              <a:t>Skim the two paragraphs to identify the main information, using the following guiding questions.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0" dirty="0" smtClean="0">
                <a:solidFill>
                  <a:srgbClr val="FF0000"/>
                </a:solidFill>
              </a:rPr>
              <a:t>	Q1</a:t>
            </a:r>
            <a:r>
              <a:rPr lang="en-US" b="0" dirty="0" smtClean="0">
                <a:solidFill>
                  <a:srgbClr val="FF0000"/>
                </a:solidFill>
              </a:rPr>
              <a:t>: </a:t>
            </a:r>
            <a:r>
              <a:rPr lang="zh-CN" altLang="en-US" b="0" dirty="0" smtClean="0">
                <a:solidFill>
                  <a:srgbClr val="FF0000"/>
                </a:solidFill>
              </a:rPr>
              <a:t>谁是小龙的好朋友？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n-US" b="0" dirty="0" smtClean="0"/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 </a:t>
            </a:r>
            <a:r>
              <a:rPr lang="en-US" dirty="0" smtClean="0">
                <a:solidFill>
                  <a:srgbClr val="FF0000"/>
                </a:solidFill>
              </a:rPr>
              <a:t>	Q2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zh-CN" altLang="en-US" dirty="0" smtClean="0">
                <a:solidFill>
                  <a:srgbClr val="FF0000"/>
                </a:solidFill>
              </a:rPr>
              <a:t>小丽多大了？ 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b="0" dirty="0">
                <a:solidFill>
                  <a:srgbClr val="FF0000"/>
                </a:solidFill>
              </a:rPr>
              <a:t> </a:t>
            </a:r>
            <a:r>
              <a:rPr lang="en-US" b="0" dirty="0" smtClean="0">
                <a:solidFill>
                  <a:srgbClr val="FF0000"/>
                </a:solidFill>
              </a:rPr>
              <a:t>    </a:t>
            </a:r>
            <a:r>
              <a:rPr lang="en-US" b="0" dirty="0" smtClean="0">
                <a:solidFill>
                  <a:srgbClr val="FF0000"/>
                </a:solidFill>
              </a:rPr>
              <a:t>	Q3</a:t>
            </a:r>
            <a:r>
              <a:rPr lang="en-US" b="0" dirty="0" smtClean="0">
                <a:solidFill>
                  <a:srgbClr val="FF0000"/>
                </a:solidFill>
              </a:rPr>
              <a:t>:  </a:t>
            </a:r>
            <a:r>
              <a:rPr lang="zh-CN" altLang="en-US" b="0" dirty="0" smtClean="0">
                <a:solidFill>
                  <a:srgbClr val="FF0000"/>
                </a:solidFill>
              </a:rPr>
              <a:t>小丽上几年级？  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n-US" b="0" dirty="0" smtClean="0"/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</a:t>
            </a:r>
            <a:r>
              <a:rPr lang="en-US" dirty="0" smtClean="0">
                <a:solidFill>
                  <a:srgbClr val="FF0000"/>
                </a:solidFill>
              </a:rPr>
              <a:t>	Q4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zh-CN" altLang="en-US" dirty="0" smtClean="0">
                <a:solidFill>
                  <a:srgbClr val="FF0000"/>
                </a:solidFill>
              </a:rPr>
              <a:t>小丽长得怎么样？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b="0" dirty="0">
                <a:solidFill>
                  <a:srgbClr val="FF0000"/>
                </a:solidFill>
              </a:rPr>
              <a:t> </a:t>
            </a:r>
            <a:r>
              <a:rPr lang="en-US" b="0" dirty="0" smtClean="0">
                <a:solidFill>
                  <a:srgbClr val="FF0000"/>
                </a:solidFill>
              </a:rPr>
              <a:t>      </a:t>
            </a:r>
            <a:r>
              <a:rPr lang="en-US" b="0" dirty="0" smtClean="0">
                <a:solidFill>
                  <a:srgbClr val="FF0000"/>
                </a:solidFill>
              </a:rPr>
              <a:t>	Q5</a:t>
            </a:r>
            <a:r>
              <a:rPr lang="en-US" b="0" dirty="0" smtClean="0">
                <a:solidFill>
                  <a:srgbClr val="FF0000"/>
                </a:solidFill>
              </a:rPr>
              <a:t>:  </a:t>
            </a:r>
            <a:r>
              <a:rPr lang="zh-CN" altLang="en-US" b="0" dirty="0" smtClean="0">
                <a:solidFill>
                  <a:srgbClr val="FF0000"/>
                </a:solidFill>
              </a:rPr>
              <a:t>小丽喜欢玩什么？ </a:t>
            </a:r>
            <a:r>
              <a:rPr lang="en-US" b="0" dirty="0" smtClean="0"/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</a:t>
            </a:r>
            <a:r>
              <a:rPr lang="en-US" dirty="0" smtClean="0">
                <a:solidFill>
                  <a:srgbClr val="FF0000"/>
                </a:solidFill>
              </a:rPr>
              <a:t>	Q6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zh-CN" altLang="en-US" dirty="0" smtClean="0">
                <a:solidFill>
                  <a:srgbClr val="FF0000"/>
                </a:solidFill>
              </a:rPr>
              <a:t>为什么小丽的朋友叫她“飞毛腿”？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sz="3200" dirty="0" smtClean="0"/>
              <a:t>              </a:t>
            </a:r>
            <a:endParaRPr lang="en-US" sz="3200" b="0" dirty="0" smtClean="0"/>
          </a:p>
          <a:p>
            <a:pPr marL="0" indent="0">
              <a:buNone/>
            </a:pPr>
            <a:endParaRPr lang="en-US" sz="43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696200" cy="1325562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Activity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5</a:t>
            </a:r>
            <a:r>
              <a:rPr lang="en-US" sz="2400" b="1" dirty="0" smtClean="0"/>
              <a:t>: </a:t>
            </a:r>
            <a:r>
              <a:rPr lang="en-US" sz="2400" b="1" dirty="0" smtClean="0">
                <a:solidFill>
                  <a:srgbClr val="FF0000"/>
                </a:solidFill>
              </a:rPr>
              <a:t>Students compare after-school activities. </a:t>
            </a:r>
            <a:r>
              <a:rPr lang="en-US" sz="2700" b="1" dirty="0" smtClean="0">
                <a:solidFill>
                  <a:srgbClr val="FF0000"/>
                </a:solidFill>
              </a:rPr>
              <a:t/>
            </a:r>
            <a:br>
              <a:rPr lang="en-US" sz="2700" b="1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0070C0"/>
              </a:solidFill>
            </a:endParaRPr>
          </a:p>
        </p:txBody>
      </p:sp>
      <p:sp useBgFill="1"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86668" y="1600200"/>
            <a:ext cx="7342932" cy="4648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b="1" dirty="0" smtClean="0"/>
              <a:t>Step 1:</a:t>
            </a:r>
            <a:r>
              <a:rPr lang="en-US" sz="2800" dirty="0" smtClean="0"/>
              <a:t> Watch the video:</a:t>
            </a:r>
          </a:p>
          <a:p>
            <a:pPr>
              <a:buNone/>
            </a:pPr>
            <a:r>
              <a:rPr lang="zh-CN" altLang="en-US" sz="2800" dirty="0" smtClean="0"/>
              <a:t>            </a:t>
            </a:r>
            <a:r>
              <a:rPr lang="en-US" sz="2800" b="1" dirty="0" smtClean="0">
                <a:solidFill>
                  <a:srgbClr val="FF0000"/>
                </a:solidFill>
                <a:hlinkClick r:id="rId3"/>
              </a:rPr>
              <a:t>“</a:t>
            </a:r>
            <a:r>
              <a:rPr lang="en-US" sz="2800" b="1" dirty="0">
                <a:solidFill>
                  <a:srgbClr val="FF0000"/>
                </a:solidFill>
                <a:hlinkClick r:id="rId3"/>
              </a:rPr>
              <a:t>捉迷藏</a:t>
            </a:r>
            <a:r>
              <a:rPr lang="en-US" sz="2800" b="1" dirty="0" smtClean="0">
                <a:solidFill>
                  <a:srgbClr val="FF0000"/>
                </a:solidFill>
                <a:hlinkClick r:id="rId3"/>
              </a:rPr>
              <a:t>”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800" b="1" dirty="0" smtClean="0">
              <a:solidFill>
                <a:srgbClr val="FF0000"/>
              </a:solidFill>
            </a:endParaRPr>
          </a:p>
          <a:p>
            <a:pPr marL="53975" indent="-4763">
              <a:buNone/>
            </a:pPr>
            <a:r>
              <a:rPr lang="en-US" sz="2800" b="1" dirty="0" smtClean="0"/>
              <a:t>Step 2:   </a:t>
            </a:r>
            <a:r>
              <a:rPr lang="en-US" sz="2800" dirty="0" smtClean="0"/>
              <a:t>Discusses  the differences between “</a:t>
            </a:r>
            <a:r>
              <a:rPr lang="en-US" sz="2800" dirty="0"/>
              <a:t>捉迷藏</a:t>
            </a:r>
            <a:r>
              <a:rPr lang="en-US" sz="2800" dirty="0" smtClean="0"/>
              <a:t>” and “Hide and seek,” such as the word order and rules.</a:t>
            </a:r>
            <a:br>
              <a:rPr lang="en-US" sz="2800" dirty="0" smtClean="0"/>
            </a:br>
            <a:r>
              <a:rPr lang="en-US" sz="2800" dirty="0" smtClean="0"/>
              <a:t>  </a:t>
            </a:r>
          </a:p>
          <a:p>
            <a:pPr marL="4763" indent="-4763" defTabSz="-115888">
              <a:buNone/>
            </a:pPr>
            <a:r>
              <a:rPr lang="en-US" sz="2800" b="1" dirty="0" smtClean="0"/>
              <a:t>Step 3 :  </a:t>
            </a:r>
            <a:r>
              <a:rPr lang="en-US" sz="2800" dirty="0" smtClean="0"/>
              <a:t>Teacher guide students to Compare after school activities from China and USA.</a:t>
            </a:r>
          </a:p>
          <a:p>
            <a:pPr>
              <a:buNone/>
            </a:pPr>
            <a:r>
              <a:rPr lang="en-US" sz="2800" dirty="0" smtClean="0"/>
              <a:t>        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Day2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843" y="304800"/>
            <a:ext cx="6339357" cy="1249362"/>
          </a:xfrm>
        </p:spPr>
        <p:txBody>
          <a:bodyPr>
            <a:norm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Activity 6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3716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Review new words by play a game created by </a:t>
            </a:r>
            <a:r>
              <a:rPr lang="en-US" sz="2400" dirty="0" err="1"/>
              <a:t>Tagxedo</a:t>
            </a:r>
            <a:endParaRPr lang="en-US" sz="2400" dirty="0"/>
          </a:p>
          <a:p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1026" name="Picture 2" descr="C:\Users\Holy Cross\Downloads\ca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133600"/>
            <a:ext cx="4000500" cy="441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821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Day 1:  Review/Activate prior</a:t>
            </a:r>
            <a:br>
              <a:rPr lang="en-US" dirty="0" smtClean="0"/>
            </a:br>
            <a:r>
              <a:rPr lang="en-US" dirty="0" smtClean="0"/>
              <a:t>                  knowledge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800" b="1" dirty="0" smtClean="0"/>
              <a:t>Objectives:</a:t>
            </a:r>
          </a:p>
          <a:p>
            <a:pPr>
              <a:buNone/>
            </a:pP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b="1" dirty="0" smtClean="0"/>
              <a:t>1) Students will be able to introduce</a:t>
            </a:r>
          </a:p>
          <a:p>
            <a:pPr>
              <a:buNone/>
            </a:pPr>
            <a:r>
              <a:rPr lang="en-US" sz="2800" b="1" dirty="0" smtClean="0"/>
              <a:t>       his/her best </a:t>
            </a:r>
            <a:br>
              <a:rPr lang="en-US" sz="2800" b="1" dirty="0" smtClean="0"/>
            </a:br>
            <a:r>
              <a:rPr lang="en-US" sz="2800" b="1" dirty="0" smtClean="0"/>
              <a:t>     friend’s name, age, grade and hobbies.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b="1" dirty="0" smtClean="0"/>
              <a:t>2) Students will be able to use background </a:t>
            </a:r>
            <a:br>
              <a:rPr lang="en-US" sz="2800" b="1" dirty="0" smtClean="0"/>
            </a:br>
            <a:r>
              <a:rPr lang="en-US" sz="2800" b="1" dirty="0" smtClean="0"/>
              <a:t>     information to predict the possible </a:t>
            </a:r>
          </a:p>
          <a:p>
            <a:pPr>
              <a:buNone/>
            </a:pPr>
            <a:r>
              <a:rPr lang="en-US" sz="2800" b="1" dirty="0" smtClean="0"/>
              <a:t>        information on the email based on the</a:t>
            </a:r>
          </a:p>
          <a:p>
            <a:pPr>
              <a:buNone/>
            </a:pPr>
            <a:r>
              <a:rPr lang="en-US" sz="2800" b="1" dirty="0" smtClean="0"/>
              <a:t>        first sentence of the text and then </a:t>
            </a:r>
          </a:p>
          <a:p>
            <a:pPr>
              <a:buNone/>
            </a:pPr>
            <a:r>
              <a:rPr lang="en-US" sz="2800" b="1" dirty="0" smtClean="0"/>
              <a:t>        report to the class.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Day1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43000"/>
            <a:ext cx="8229600" cy="924475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rgbClr val="FF0000"/>
                </a:solidFill>
              </a:rPr>
              <a:t>Homework: </a:t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>
                <a:solidFill>
                  <a:srgbClr val="FF0000"/>
                </a:solidFill>
              </a:rPr>
              <a:t>F</a:t>
            </a:r>
            <a:r>
              <a:rPr lang="en-US" sz="2800" dirty="0" smtClean="0">
                <a:solidFill>
                  <a:srgbClr val="FF0000"/>
                </a:solidFill>
              </a:rPr>
              <a:t>ill in the blanks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about your best friend, then draw a picture </a:t>
            </a:r>
            <a:r>
              <a:rPr lang="en-US" sz="2800" smtClean="0">
                <a:solidFill>
                  <a:srgbClr val="FF0000"/>
                </a:solidFill>
              </a:rPr>
              <a:t>of him/her.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362200"/>
            <a:ext cx="8512216" cy="3886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zh-CN" altLang="en-US" sz="2400" b="0" dirty="0" smtClean="0"/>
          </a:p>
          <a:p>
            <a:pPr marL="0" indent="0">
              <a:buNone/>
            </a:pPr>
            <a:r>
              <a:rPr lang="en-US" altLang="zh-CN" sz="2400" dirty="0"/>
              <a:t> </a:t>
            </a:r>
            <a:r>
              <a:rPr lang="en-US" altLang="zh-CN" sz="2400" dirty="0" smtClean="0"/>
              <a:t>        </a:t>
            </a:r>
            <a:r>
              <a:rPr lang="zh-CN" altLang="en-US" sz="2600" dirty="0" smtClean="0"/>
              <a:t>我的好朋友叫</a:t>
            </a:r>
            <a:r>
              <a:rPr lang="en-US" altLang="zh-CN" sz="2600" dirty="0" smtClean="0"/>
              <a:t>______</a:t>
            </a:r>
            <a:r>
              <a:rPr lang="zh-CN" altLang="en-US" sz="2600" dirty="0" smtClean="0"/>
              <a:t>，她</a:t>
            </a:r>
            <a:r>
              <a:rPr lang="en-US" altLang="zh-CN" sz="2600" dirty="0" smtClean="0"/>
              <a:t>/</a:t>
            </a:r>
            <a:r>
              <a:rPr lang="zh-CN" altLang="en-US" sz="2600" dirty="0" smtClean="0"/>
              <a:t>他今年</a:t>
            </a:r>
            <a:r>
              <a:rPr lang="en-US" altLang="zh-CN" sz="2600" dirty="0" smtClean="0"/>
              <a:t>______</a:t>
            </a:r>
            <a:r>
              <a:rPr lang="zh-CN" altLang="en-US" sz="2600" dirty="0" smtClean="0"/>
              <a:t>岁</a:t>
            </a:r>
            <a:r>
              <a:rPr lang="zh-CN" altLang="en-US" sz="2600" dirty="0"/>
              <a:t>了。</a:t>
            </a:r>
            <a:r>
              <a:rPr lang="zh-CN" altLang="en-US" sz="2600" dirty="0" smtClean="0"/>
              <a:t>她</a:t>
            </a:r>
            <a:r>
              <a:rPr lang="en-US" altLang="zh-CN" sz="2600" dirty="0" smtClean="0"/>
              <a:t>/</a:t>
            </a:r>
            <a:r>
              <a:rPr lang="zh-CN" altLang="en-US" sz="2600" dirty="0" smtClean="0"/>
              <a:t>他上</a:t>
            </a:r>
            <a:r>
              <a:rPr lang="en-US" altLang="zh-CN" sz="2600" dirty="0" smtClean="0"/>
              <a:t>_________</a:t>
            </a:r>
            <a:r>
              <a:rPr lang="zh-CN" altLang="en-US" sz="2600" dirty="0" smtClean="0"/>
              <a:t>。</a:t>
            </a:r>
            <a:endParaRPr lang="en-US" altLang="zh-CN" sz="2600" dirty="0" smtClean="0"/>
          </a:p>
          <a:p>
            <a:pPr marL="0" indent="0">
              <a:buNone/>
            </a:pPr>
            <a:endParaRPr lang="en-US" altLang="zh-CN" sz="2600" dirty="0"/>
          </a:p>
          <a:p>
            <a:pPr marL="0" indent="0">
              <a:buNone/>
            </a:pPr>
            <a:r>
              <a:rPr lang="zh-CN" altLang="en-US" sz="2600" dirty="0" smtClean="0"/>
              <a:t> 她</a:t>
            </a:r>
            <a:r>
              <a:rPr lang="en-US" altLang="zh-CN" sz="2600" dirty="0" smtClean="0"/>
              <a:t>/</a:t>
            </a:r>
            <a:r>
              <a:rPr lang="zh-CN" altLang="en-US" sz="2600" dirty="0" smtClean="0"/>
              <a:t>他长得很</a:t>
            </a:r>
            <a:r>
              <a:rPr lang="en-US" altLang="zh-CN" sz="2600" dirty="0" smtClean="0"/>
              <a:t>______</a:t>
            </a:r>
            <a:r>
              <a:rPr lang="zh-CN" altLang="en-US" sz="2600" dirty="0" smtClean="0"/>
              <a:t>，她</a:t>
            </a:r>
            <a:r>
              <a:rPr lang="en-US" altLang="zh-CN" sz="2600" dirty="0" smtClean="0"/>
              <a:t>/</a:t>
            </a:r>
            <a:r>
              <a:rPr lang="zh-CN" altLang="en-US" sz="2600" dirty="0" smtClean="0"/>
              <a:t>他的</a:t>
            </a:r>
            <a:r>
              <a:rPr lang="zh-CN" altLang="en-US" sz="2600" dirty="0"/>
              <a:t>头</a:t>
            </a:r>
            <a:r>
              <a:rPr lang="zh-CN" altLang="en-US" sz="2600" dirty="0" smtClean="0"/>
              <a:t>发</a:t>
            </a:r>
            <a:r>
              <a:rPr lang="en-US" altLang="zh-CN" sz="2600" dirty="0" smtClean="0"/>
              <a:t>__________</a:t>
            </a:r>
            <a:r>
              <a:rPr lang="zh-CN" altLang="en-US" sz="2600" dirty="0" smtClean="0"/>
              <a:t>，眉毛</a:t>
            </a:r>
            <a:r>
              <a:rPr lang="en-US" altLang="zh-CN" sz="2600" dirty="0" smtClean="0"/>
              <a:t>______</a:t>
            </a:r>
            <a:r>
              <a:rPr lang="zh-CN" altLang="en-US" sz="2600" dirty="0" smtClean="0"/>
              <a:t>，鼻子</a:t>
            </a:r>
            <a:endParaRPr lang="en-US" altLang="zh-CN" sz="2600" dirty="0" smtClean="0"/>
          </a:p>
          <a:p>
            <a:pPr marL="0" indent="0">
              <a:buNone/>
            </a:pPr>
            <a:endParaRPr lang="en-US" altLang="zh-CN" sz="2600" dirty="0"/>
          </a:p>
          <a:p>
            <a:pPr marL="0" indent="0">
              <a:buNone/>
            </a:pPr>
            <a:r>
              <a:rPr lang="en-US" altLang="zh-CN" sz="2600" dirty="0" smtClean="0"/>
              <a:t>____________</a:t>
            </a:r>
            <a:r>
              <a:rPr lang="zh-CN" altLang="en-US" sz="2600" dirty="0" smtClean="0"/>
              <a:t>，</a:t>
            </a:r>
            <a:r>
              <a:rPr lang="zh-CN" altLang="en-US" sz="2600" dirty="0"/>
              <a:t>眼</a:t>
            </a:r>
            <a:r>
              <a:rPr lang="zh-CN" altLang="en-US" sz="2600" dirty="0" smtClean="0"/>
              <a:t>睛</a:t>
            </a:r>
            <a:r>
              <a:rPr lang="en-US" altLang="zh-CN" sz="2600" dirty="0" smtClean="0"/>
              <a:t>__________</a:t>
            </a:r>
            <a:r>
              <a:rPr lang="zh-CN" altLang="en-US" sz="2600" dirty="0" smtClean="0"/>
              <a:t>。</a:t>
            </a:r>
            <a:endParaRPr lang="en-US" altLang="zh-CN" sz="2600" dirty="0" smtClean="0"/>
          </a:p>
          <a:p>
            <a:pPr marL="0" indent="0">
              <a:buNone/>
            </a:pPr>
            <a:endParaRPr lang="en-US" altLang="zh-CN" sz="2600" dirty="0" smtClean="0"/>
          </a:p>
          <a:p>
            <a:pPr marL="0" indent="0">
              <a:buNone/>
            </a:pPr>
            <a:r>
              <a:rPr lang="en-US" altLang="zh-CN" sz="2600" dirty="0" smtClean="0"/>
              <a:t>    </a:t>
            </a:r>
            <a:r>
              <a:rPr lang="zh-CN" altLang="en-US" sz="2600" dirty="0"/>
              <a:t> </a:t>
            </a:r>
            <a:r>
              <a:rPr lang="zh-CN" altLang="en-US" sz="2600" dirty="0" smtClean="0"/>
              <a:t>  她</a:t>
            </a:r>
            <a:r>
              <a:rPr lang="en-US" altLang="zh-CN" sz="2600" dirty="0"/>
              <a:t>/</a:t>
            </a:r>
            <a:r>
              <a:rPr lang="zh-CN" altLang="en-US" sz="2600" dirty="0"/>
              <a:t>他</a:t>
            </a:r>
            <a:r>
              <a:rPr lang="zh-CN" altLang="en-US" sz="2600" dirty="0" smtClean="0"/>
              <a:t>喜</a:t>
            </a:r>
            <a:r>
              <a:rPr lang="zh-CN" altLang="en-US" sz="2600" dirty="0"/>
              <a:t>欢</a:t>
            </a:r>
            <a:r>
              <a:rPr lang="zh-CN" altLang="en-US" sz="2600" dirty="0" smtClean="0"/>
              <a:t>玩</a:t>
            </a:r>
            <a:r>
              <a:rPr lang="en-US" altLang="zh-CN" sz="2600" dirty="0" smtClean="0"/>
              <a:t>_______</a:t>
            </a:r>
            <a:r>
              <a:rPr lang="zh-CN" altLang="en-US" sz="2600" dirty="0" smtClean="0"/>
              <a:t>，</a:t>
            </a:r>
            <a:r>
              <a:rPr lang="zh-CN" altLang="en-US" sz="2600" dirty="0"/>
              <a:t>还喜</a:t>
            </a:r>
            <a:r>
              <a:rPr lang="zh-CN" altLang="en-US" sz="2600" dirty="0" smtClean="0"/>
              <a:t>欢</a:t>
            </a:r>
            <a:r>
              <a:rPr lang="en-US" altLang="zh-CN" sz="2600" dirty="0" smtClean="0"/>
              <a:t>________</a:t>
            </a:r>
            <a:r>
              <a:rPr lang="zh-CN" altLang="en-US" sz="2600" dirty="0" smtClean="0"/>
              <a:t>。</a:t>
            </a:r>
            <a:endParaRPr lang="zh-CN" altLang="en-US" sz="2600" b="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Teaching Instruction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Day 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Day2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>Day 3: During Reading (</a:t>
            </a:r>
            <a:r>
              <a:rPr lang="zh-CN" altLang="en-US" sz="3100" dirty="0" smtClean="0">
                <a:latin typeface="KaiTi" pitchFamily="49" charset="-122"/>
                <a:ea typeface="KaiTi" pitchFamily="49" charset="-122"/>
              </a:rPr>
              <a:t>完成文章后半段</a:t>
            </a:r>
            <a:r>
              <a:rPr lang="en-US" sz="3100" dirty="0" smtClean="0"/>
              <a:t>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Day3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Use the grammatical pattern (</a:t>
            </a:r>
            <a:r>
              <a:rPr lang="zh-CN" altLang="en-US" b="1" dirty="0"/>
              <a:t>先、然后、最后</a:t>
            </a:r>
            <a:r>
              <a:rPr lang="en-US" b="1" dirty="0"/>
              <a:t>)</a:t>
            </a:r>
            <a:r>
              <a:rPr lang="en-US" dirty="0"/>
              <a:t> to describe event sequence.  </a:t>
            </a:r>
          </a:p>
          <a:p>
            <a:pPr lvl="0"/>
            <a:r>
              <a:rPr lang="en-US" dirty="0"/>
              <a:t>Compare the difference of the term of the hand game “</a:t>
            </a:r>
            <a:r>
              <a:rPr lang="zh-CN" altLang="en-US" dirty="0"/>
              <a:t>剪刀石头布</a:t>
            </a:r>
            <a:r>
              <a:rPr lang="en-US" dirty="0"/>
              <a:t>” and “Rock Paper  Scissors”.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52" y="381000"/>
            <a:ext cx="621516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Activity 1</a:t>
            </a:r>
            <a:r>
              <a:rPr lang="en-US" sz="4000" dirty="0" smtClean="0"/>
              <a:t>: </a:t>
            </a:r>
            <a:r>
              <a:rPr lang="zh-CN" altLang="en-US" sz="4000" dirty="0" smtClean="0">
                <a:latin typeface="KaiTi" pitchFamily="49" charset="-122"/>
                <a:ea typeface="KaiTi" pitchFamily="49" charset="-122"/>
              </a:rPr>
              <a:t>先</a:t>
            </a:r>
            <a:r>
              <a:rPr lang="zh-CN" altLang="en-US" sz="4000" dirty="0">
                <a:latin typeface="KaiTi" pitchFamily="49" charset="-122"/>
                <a:ea typeface="KaiTi" pitchFamily="49" charset="-122"/>
              </a:rPr>
              <a:t>、 然后、最</a:t>
            </a:r>
            <a:r>
              <a:rPr lang="zh-CN" altLang="en-US" sz="4000" dirty="0" smtClean="0">
                <a:latin typeface="KaiTi" pitchFamily="49" charset="-122"/>
                <a:ea typeface="KaiTi" pitchFamily="49" charset="-122"/>
              </a:rPr>
              <a:t>后</a:t>
            </a:r>
            <a:endParaRPr lang="en-US" altLang="zh-CN" sz="4000" dirty="0" smtClean="0">
              <a:latin typeface="KaiTi" pitchFamily="49" charset="-122"/>
              <a:ea typeface="KaiTi" pitchFamily="49" charset="-122"/>
            </a:endParaRPr>
          </a:p>
          <a:p>
            <a:r>
              <a:rPr lang="en-US" sz="4000" dirty="0" smtClean="0">
                <a:latin typeface="KaiTi" pitchFamily="49" charset="-122"/>
                <a:ea typeface="KaiTi" pitchFamily="49" charset="-122"/>
              </a:rPr>
              <a:t>(20 minutes)</a:t>
            </a:r>
            <a:endParaRPr lang="en-US" sz="4000" dirty="0">
              <a:latin typeface="KaiTi" pitchFamily="49" charset="-122"/>
              <a:ea typeface="KaiTi" pitchFamily="49" charset="-122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3352800"/>
            <a:ext cx="2057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AutoShape 7" descr="data:image/jpeg;base64,/9j/4AAQSkZJRgABAQAAAQABAAD/2wCEAAkGBxQTEhUUExQVFhUXGBgWGRgYGRocHxoVHx0ZHRocHxseICkkGBslHRoZIjEhKC0sLi4uHCAzODMtNygtLiwBCgoKDg0OGxAQGywkICYsLCwsLy8sLiwsLCwsLCwsLC0sLy8sLDYsLCwsLCw1LC80LDI0LDQsLCwsLCwsLCwsLP/AABEIAOkA2AMBIgACEQEDEQH/xAAbAAEAAgMBAQAAAAAAAAAAAAAABQYDBAcBAv/EAEoQAAIBAwICBwUEBwUECgMAAAECAwAEERIhBTEGEyJBUWFxBxQygZFCUmKxIzNDcoKSoRUkU6LBY3OT8BYXNFSzwtHS0/F0g5T/xAAaAQEAAwEBAQAAAAAAAAAAAAAAAgMEBQEG/8QAMxEAAgIBAgMECgEEAwAAAAAAAAECAxEEIRIxQQVRgaETFCIyYXGRsdHwwQYjQuFScqL/2gAMAwEAAhEDEQA/AO40pVf6X9JhZogVDNcTNoggX4pH79/soBuWOwFAb/GuNQ2qa5nCgnCjBLO3IKiDLO2SNgKgYukN/Pg23DzGh/aXcoj+kSBn5eOmtjo10ZMbe83bie8bOZCOzED+zhU/q0A2J5tzPgLNigKmLbjJO89gg8BDK2PmXGaGz4x3XVifW3lH5S1baguOdL7O0/X3CK3cgy7k8tkTLHn4UBopNxdPiisZ/HTJLET9UcVhfpTfRgmbhUwA5tFPBIPXdlIHqBXsnSG+uMe5WRRD+2u26oeqxDLnHnprHH0DEzCTiVw96wORGR1cKnyiX4vDtE8qAgbP2vNcMUs+GXU7A4PaVVB82AYLyqbU8buBnFnYgjkc3Ei/MYTP1FXG1tUjQJGqoi7BVAAHoBWagKWnQq5cf3nit5Ie/qhHAv8AKgJH1r5/6uIv++8R/wD6pKu1KApH/QKWPe34nfRt+NxMvzVxv9a+0PGLYZb3a/Uc9I93lPmM5jJ8tqulKAqnCOn1rLJ1Muu1n/wblerYjcZUnsuNjyPdVqzWhxrglvdR9XcQpKvgwzjzB5qfMEVzHjHspkifXau1zCAQbOeaWMY7tMqMOXgaA6LxfpVZW2evuYY8dxcav5Rkk+WKiF6eLJ/2WzvbhTuHWHq1I7iGlKZFQfRvi/CbeVYpLNOH3OPhmjA3/DPgh+exz310mNwwypBB5EHIPzoCoydJOJZ7PB5SPxXVsp+mo1rz+0B4ce98OvYV+04VZUUeJaMnb5VeMUxQGhwbjdvdxiW3lSVDjdTyz3Ec1PkQDUgKp3H+hCs/vNi3ul4N9aDCS9+mVOTKfHmPPGK3Oh3Sc3QkimQQ3cBCzw5zpJ+FlP2kYYPln6gWWlKUApSlAKUpQGC/ukijeSQ6URS7HwUDJP0qo9B7B7h24pcKRLOMQRt+wtfsrttqfZyee4HjTpr/AHu4t+Gqew594uf/AMaMjSh/3kmB6BquaDagPqlKUB4a0eHcFt4CxhgijLEliiKpJPMkgVv0oBSlKAUpSgFKUoBSlKAUpSgNW/sI5kMc0aSIeauoYfQ1XbD2dWEEnWQRSRNkMRHPMqkjcZUPgjy5eVWylAKUpQCqF7SbX3Z4OLR512rBJgv7S2kIVgfHTq1D5+AIvtanFbFZ4ZIXGVkRkIPgwIoDaVs8q9qsezTiLT8MtXfOsJ1bZ56o2MZz6lM1Z6AUpSgFKUoCm9Dx11/xK5JziSO0j/CkSAtj1d2J9KuVUz2YriO8zz9/us/z7f0xVzoBSlKAUpSgFKUoBSlKAUpSgFKUoBSlKAUpSgFKUoBSlKAqfs1I91lUclu7xR6dfIf9atlU72Vyh7J5BykurqQehmfFXGgFKUoBSlKAqHRA9VfcStiMfpUuk845UGcekiODVvqmdIv7txKzu+ST5spvVsvA384K/wAdXOgFKVF9IONpaxhmBd2OiKJd3lkPJFHj4nkBknYUBzP2y+0K5sbm3htJFUhTJKCqtqycIpyMqMAnYg71M9DPa7Z3YCTsLWfYaXPYY/hfkPRsHfbNQF10Be6uSlwA1xcFZ72cZ0wRA/o7eEnm7aQC3cq+B36LbdCeHpGIhZwaAMYKKxPqTkk+ZOaAn1YEZG48a9zVMb2bWy/9mlu7UbkLBO4UHvIViwH0rUuPZs7/ABcV4kR/vVH9QtAWnjnSO1tBm5njizyDNufRRufkKpd307vbsD+yLF5EJx7xONEZHiqkgsOYznu5VIcH9lHDoJOtaN55Oeqdi+/jp5E+oNXhEAAAGANgByAoDQ4AtwIE97MRnwdfVAhM5OMZ35YFSNKUBDdIru7RV9zt45nYnPWS9WqDbB5EvnfYY5VUr7phxSzy95w5ZIQMmS1kLaR5qwyf6DzrouKYoCtdGundjegdRcJrP7N+y4PhpPP5ZFWaqv0i9n/D7zea3TX99Ow3zK41fPNQT+y3TjqOJcQiUfZ63UAPLOMUB0NmAGScAd5rk/tE9sUVvqhsCs03Iyc44/Tukb02HfnlU8nstt2GLm4vbpe9ZZ20n5LipbjPQSxuLU2xt40THYKKFKN3MCN8/nuDzoCoewnpZdXy3YupTKY2iZWIUEa+syOyBt2Bj1rqtcp6NcJmsZPexE4ZALa/jVSetCACO5hAHa2wzKvi4A1DfqFpcpIivGyujDKspBBHiCOYoDNWrxO6EUMkhOAiM+fQE/6VtVTva3Oy8MmSP9ZOY7dB4mR1Uj+UtQH37J7AwcJtEPMxmQ//ALGZ8fLVj5VbqxW0ARFRRhVUKB5AYFZaAUpSgFKUoCF6Y8IN1ZzQrs5XVGe9ZkIeNgfJ1FZ+jPFPerSCfGDJGrEfdf7S+obI+VSRqsdFlMNzeWp+ESC5i/3U2S4+Uwk+o8aAtFYZLZWZXKqWTOliN1zgNg92QKzUoDwCvaUoBSlKAUpSgFKUoBSlKAUpSgFKUoDw1r2FjHCpWJFRSzPpXYamOWOO7JJO3ea2aUAqjdKC1xxfh9sN44RLeSjwIGiHP8ZPr8qvBql9Af7xPfX+dSzyiKFv9hCCmR5F9Z86AutKUoBSlKAUpSgFVXpCTDxCwn+xJ1to/Pm6iSIn+OMr/HVqqo+1W1d+GzPHtJAUuEPg0Tq/5A0BbqVhs7lZESRTlXUMPQjI/Os1AKUpQClKUApSvCaA9pVW4v7QbC3Olp9bfdiVpCPUqCB8yK1Lb2n2Doza5FK7aWicMc8sAAg/XbvxUXKK5stjRbJZjFvwZdK8zXH+kHtXmZsWyJCn35cM5PkoOlfq3yqKtvaPxBO0ZRIuQO1CCuScAZQLzO3OqvWIZwt/kjeux9Vw8Uko/wDaST+jf3O7Urm1h7WI10rewSQMftKpZT56SA49MH1NXDh3SmznA6q5hbPdrAP8pwatUk+Rz7KZ1+8sfveTNK8DVp8S4rDApeaWONQM5ZgP/upFZu0rV4bfJPEk0R1RyKHU4Iyp3Bwdxt41tUBWPaNxg21jIU/Wy6YIhnH6WQ6Qc92Mk/KpXo5wpbS1ht0+GJFTPiRzPzOT86p3SCBeIcS6mRVktrJMurDKvdSjYEcm0R7+RcVja/l4T2u3Nw/PbUkvJa571J3khzjIO69221eZWcE/Rvh4jo9KxwTK6hkIZWAIYHIIPIg94rJXpAUpSgFKUoBWG7txIjo3J1Kn0IwazUoCoeyiZzwu3ST9ZD1kDjwMUjoB/Koq31TuiTNFxHidsRhNcN1H5iVCJMDuAeM/MmrjQEF0s6RLYxJM8bOhkWNtJGV1ZwcHnuAMZHOtCz9o3D3/AG+n99HH9cY/rUj014atxY3ERGcxll8nXtIfUMornnRDo5ZXnDbRpIUMqSiF2TKMUDnSGKkFsxlOfjUG5ZwjRXGr0fFNPnjZrqttsb8n1ReJ+n/DlBzcocfdDN/RQc1Gz+1OwAynXSekTL/4mmsfHfZzYLbzNHE6uInKkSynDBSQcFt96kuE9B7BYYw1rE5KLqMi6yTgZzrz315/c+BYvVFz439F54f2Kfde1iZ20W1oMn4dbF3J/wB3GP8AzVGz8N41fgiQSdW/NZCIY8eBQdoj1DGrz0FayE12LTQqyOkqKqaAU6qNS0eQNcepWOVyMk+NSnSjpKlppQL1k0mdEQOMgc2ZsHQg+9jyAJ2oqpTeG2/gtv36k/Xaqt6qor4y9p+eF/5OfdE/ZkZ4xJczGPDyoYogB+rkZD+kYZIOknZQcEVY+N+ziyFviOIhg8R1l5GJUSIXBy3empfnUVw3pDexM51wOru0hjMbAKWOSFcOTj1B5mpTiHToG3mEkMkb9WxUrmRS2MgZUahvjmoFaX2fOpZ4P5M1natt79u1vxwvpsiy8O6K2cBzFawIfvCNc/XGa2OOwareUYGylh+8vaU/IgGtiwvo5kEkLpIh5MhDA/MVmlTII8QR9aqKTBe2Uc6FJUSRCN1dQwI9DXO7j2X2k11dKesjTELxiMrpUMrKyhWVh8UZbl9qr9wC46y2gfnqijb6qK1rriscd0EY7vESAoLHKNywoJ5Sbeh8DXjSfMnCycN4tr5PBzm49kwjniiiunWKRZSewMhl0FRhSoOQWPL7I8ahemHQKKze2iilkknunKbqgAXsqW2GQQXB3PIGuvPcmaSFokYrHK2p3GgY0yRsoB7RYMR3Y2O9UfgLNe8emlYh47QFYyMgKd4wPM6jPv8AhBquUI4xg10aq5Sc+J7Jv+F5tHTraBY1VEGFUBVHgoGAPpWrxziiWsEtxJ8ESFz54HL1JwK36pnS7+93lrYLvGD71dDu6pD+iQ+OqXBx+CrTCQnQPiA0GGdXivHZ7iVJFKljIxbUhOQ6BSq7E4wAcVbHUEEEAgjBB5EHmD5Vt9JOj8V5FokyGU645F2eKQcnU9xHhyPI1U+jvGJBK9leYF3EM6sYW4i7pUGMfvKOR/pXKPU102prhZ70PuP7PuRw5z/d5tUlmT3HdpYSfInK55g+NdBBqkdKeCe9wGNW6uVWEkMo5xyqcq3+h8ial+g/SA3lsHddE0bGGZD9mZdm+R2YetSi8lN1fCyw0pSpFQpSlAKUpQFS40xh4rZSgdm4Sa1kP4gBLD6/DIPnVsFV3p/ZSSWTtAMzwlLiLzeNg+P4lDL/ABVNcNvVmijlQ5SRFdT5MAR+dAZ3Ga4z0HVrPiU3DgRo63UuonnGC8YH4mhZdz/hiu0Vyr2u8Ekjkjv4Mrpwsrr8SMCOpk8wCSp/h7s4hZlLiXQ16RRnJ1SeOJYT7nzXns+5Nl26QXUpRoEhLPNFIFKumBgAHOoqdtY5Zr74tx3qIpHaCYBEZt1UrsCQCVY4FQPRvpjHeNbE6UnDPHJHnlqjZgy5+JSYx6cjU/0zhVrG6DuY16l9TgZKgAnIHeRipJprKM9lcq5OE1hrmjm/CIpOpVJgxtkV5FQ2tzBJbjDNpiuC2Vxuo55G2cVHWRfr9c8jSTSwp+kbGXZc6gAMAAArgDuGeeTVw4bDKwQzQ26vjHVxMbiQqww2ZpCBGpBIPxZGcEnaqxfWSxBYZgZIwAYrgAlHX7DdYv6uTGxzjJyVyK6GglBTeefTJj1Kk47cupu17UdCr4zDMso7g+G28Na7/MhjT+09GBMpiP3vij/4g2H8QWu56RddjncPcbkcWhtcTNFJz1xnSSfxDk/owNTNv0uukP6XEsYHOJVWTPmHOhtvDFRQOeXKlU3aSq3mt+8shdOHJk/a3dkbaJIJ3zE1sgjld1dY+tiQgxHGRp2zg5zz3q9QQKowqqo8gB+VcgurRJAA6hsbg96nxU81I7iKvvRDj3WIYpm/SxqCWOB1ib9v1GMN54OwYVx9VopUriTyjdTqFZs9maPSLpB7pZ3TBgJevkjhHP8ASPhwcd4XUWPkprB7HuEGKyMrZ1TsX359WvZTJ784L/x1QOKTPxXiJjiZ+plk/R7Y0R6I1ll9SI8jPio5mu62kCoiogwqgKoHcoGAPpXNhLjk30W35OxqKvV6Y1v3pe0/gv8AFfdvwPq4lVFLMQFUFiTyAG5NVH2cQmZJuIyKVkvWDAHmtumUhXyyo1bc9VfHtIkM4g4YjMr3rEOy/Yto8PKc9xYAKM7HJq5QxhVCqAFUAADuA2Aq05591U/aHwJpoBcW4AvLbMsDd5x8cZ8VdcrjxIq2UoCocC4ql1bx3EXwSLqHkeRU+YII+VaNgfduKg8o76PSfD3qEZB8i0Wr10eNavRm391vL6yAxEjR3EPlHMCXUDuVZFYD1r69oClbUXCgl7WWK5GOeEYax84y9VraRsl7dWTotKxwyhlDKcqwDA+IO4/pWSrDGKUpQClKUB4apXRG6W1u7nhjEAKfebbzgkJZ0/gk1fIjwq7VzjpnwhH4tbsSY5JLaXqpV+JJonVgRnY9mQ5U5BGQaHqWXg6PWOaIMCrAMpBBB3BB5gjvFVvgvSj9ItteaYrn7B5R3A+9ET3+MZ3XzGCbOTQNY2ZxXpt0Gks3FxbazCja1Zd3tz68yn4u4fFyyZHgftQOkR3sPWKRpMseDqH4ojty56T8q6j14LaDzxn1H/OfpXO+kns7jnkma0cQyKQSCCY3LDJBA3Q9+V233BrPKuUXmt+HT/R16tbRfFV62LeNlNe8l8e/7kE1xbxQMtld2htVM8r2soa2dwdTBWbGqRQdtIC5UKpOK2IukTWoEl5C6YRZVIIb3m4bCqXaPKQxxghUViAAwO5FU/ifBri3bRcQshzgHGpG/dYDBz54PlUe1uuTlFzyOwql6xw2nE6Vf9OV6hcWnvTXy++/8HTHlsJ7gKFt55tQhDRsFkkmPblIdMERRJvnJB3HMb/c3BcOwt52cdYYVSYZDSBdTKsijVpUA6mIbcMO7FcvECjcKARuCNiPmK3LfiVzDGY4J2jXSyLsDoV21voJ3QsxOSN/pVtHafC9m4/Yo1f9KXxjmLU/J+f5LRPw8waSB7vqJxyeFmzgjKnSCTnkVJPcd6+m4gyA9dEwx9qMGQH5KNQ+Y+dalr0xBytxbZikZFkWLBUWsYJihRGxsX+MnmGPkB7PxG3CdZbzxRMNBeA6mTVK+youdUQij+Nh2c57IrtaftSL5+X4/B8zquyb6XiUGvmvszZPHIO+QD1DD/Svm4MF0pj6xW2+ywDDOx88EbEEYIyKjzxu5kmaG2jinZSQpjZ3DgAEldlwu+MnYEGp296L35iDXFlDN3lYZAzqfRwoz5q5rX6/TZmLkmvk8GSWiuqxJrGd1us/Toe9BJhw+aV5laRXVVWSMZKAai2Y/iOold11fDyHf1Xh3FoZ01xSK695B5HvDDmpHga4haMwYpBISU+O3udQdfmRrT56h4bVlku4ZDonVoZG7PaOgtz+GRThh5A+orM9BU1/bePNeDLZ622yblb7T6vqX3oKferm64m+8ch6i1J2020ZIdh4B3Gr5fKtq49p3DEYr7zqxzZI5XX+dVKn61QuF2fVNDazXDnhjPiSJyAE2YxqZNm6ppNIK5xkjuJrs8FuirpVVC8tIAAx6VgtqlVLhkXQmprKMPCuKw3MYlgkSWM8mQgjPePI+VbTuACScADJJ7h41S+lfA2ikS5sHWC5kkSFhpzHKrYBLoNiyKCwYb9nHKsPE7HisMZcTxXy6SJbcxCIupGGEbqTg4JODVZMi242bniAu7K2uLi393aFpEQKHkD5XSZGXUq9sEjvqR4pcTywSxtYXS643T9i3NSBkLJn+la3srv7qWLRGV9yhIjjaaIrMVA3jIVggMZwhfG+OWauBtrtEfTPFI5YFesiKqE3yvYbOeXa39K8cUWRslFYRD+zTjaS2kVuxZbm3jSOeKRSrqwGASrAZU4yCNt6uAqmdJOENdMXhVoOIWyq8U2DofUMtGHwBLGcFSCARzxuMznRPjQvLSK4VSvWA5U81dSVdfkysK9KyXpSlAKUpQCqX7Sx1Ys7rkILqPUfCOUGJt+4Zdc1dKhOmnCverG5gwCZImCg79sDKH1DAEelD1PDyaHEeHRToY5kV154Ycj3EHmrDxG9aEVpfW8Y92nFyg3WO5J1gfdWcDtDydSe7V3jL0W4h7xZ28xOTJEjH97GG/qDW5LYZGrrXReZAYgY7987VUng22RjJZIvh/S7rZsXFtPbEIe2ULITkYIdNQBBzsTUlZ9IrNAEW7gkd3w2JU1ajvkjO3hThEqBcLlVbOCc7nJ338c5Ga024PDGsayQwsdQUMUU5bnncZHKpcRS6d+ZNyusk7BWQ5jXnhgd35jO4qr3Xs7trlpGBeKXWdRiICnGMDq2BUD0wfOtl+AWpvA3u8OQgwdC5Hx9+KycL4RD1s2FK9s/A7r4eDUeGsNHtasqfFXLD+DwVK79l02G6i5hlK81YFTnwLKWwflWjF7PrjAMk1queWJHOR84xVz4ZwE2ilxeXCAA51SCVDvnOJATnyBr7sbi/W2BRLWaUZ+MtEVBYnHJh8JHhVL09L6HRj2z2jBYVmfBP+Cof9WV1rCtLbqrDKsNbZxjPZwPEd9TcXsyghUyXE0kunfSuI1by2y3+ap6/wCNzg22bUsckHRLHjOncgkjbnWnxPi92bnsWEchCLjrLhQF3bcYVtzUo0VR5Ipt7V19qxKx+G32wWG34fb2yKYBDCucnTgCQYO2r7R5b71LW9wGRXwRkA4qpTy3ksSEi1iKHUwAeXGAcgZ0gnwrUisMtHJc3M9wHywVmCR4xgjqo8AgA57Wo7c6tykc/wBHKT3Pnpne8On1oypNPGrYkj1AxEDPauFH6L0zk+Bqh8Ptbz3SOW8jjnhlGVVUZ5SmcB2j08iMH0O+KtfHOGkQwWEShI55HErx4AFsvbkIx3sML/EavdnEquGUdkRrGAPsaeQx3Ag1dVdOHuvBXbVF7Pc45ZwqzdXBMO3j9DNl0KnngE6l9ASPKp3g/H7m3LRRyqzL+wnLMnmsdwN1Pk2rG2ABVs410btbu4QtGNUOSZU7LB2K4GocyADsc86rvDuiV1E2tHS5hZ5cpJ2ZBu3Jvhk+eK1esQtXDYsfvkZ/RODzH9/JNwdK1uJoBowY3Z30sGXaKUHS2xbBPgOVTl/xAyRukLFZSrFCMHDruMjwJHLwzXJOg9zGtxHGGkRhFKjQSDGhuqchlB3AOMbErvXXL2UW9q86RqXSIsABjU2NhnzOKzXQjGWI8i2DbW5o8Eitr9DdIjrHIcqVklj6wDALsilRnUGGd8hQc7isosJ7Vi1v1lxE3xQyS5ZD4xO/MHvRjjvBG4Mxw2yWCGOGMYWNFQDlsABTh/EI5g5jbUEdoyRnGtThgD34O2fEHwqomU7px0llitg5tpoHEsXVyu0RiR9agGUo7EREEhttwSAQcGrN0Y4P7pAItWs65JGbGkF5HZ2wu+lcsQBk7V50s4R73Zz24IBljZAWGQG+yfkcH5VEdHOO3CTrY30caTdVrikidmSZV2fGoAq65BIPPJNAW6lKUApSlAKUpQHPOhy9Wby2xgQXUoUeCSYlXHgO2cVMT2SsQHZtBO66uyT6VHmPq+MXQHKe3glP78ZeMn+XR9KmXQEYIyPA1VLZm+r2oI1Z0V51jXGlUbUOYySMZ8xj+tYobCMO6lBlTkE/dbl/6fKtpLYIP0QCHnsPzHfXzbW7Bmd21O2BywAByAFeZJKLTPF4fGAQEGDzr6jxD8EZIPcuPrvWxSvCTSaIzh3C0CJrQawO/fBrcuLNH+JQf+fKs9KHuDVTh8YOQgHdX3b2iJnSoGaz0oMGvPZI5yygn/n617HaIragoBxjPlWelBgrfBbGOXjNwGQFYLaIAdweRmYnHiQo+lXu4sI3+JQcfLb5VS+iraeM8QU/bgtHHoodfzJq+1cuRzrPeZgjs0VdAUBT3CvPc00dXpGjwrYpXpAoftG6JtKsF1aRK11aupVM6eshz2o88vTPn41nuulcMyRQNHcQSySwL1c0EiYIlQsusroPZVsEMQe6rqRUX0h4Ot1CYizIdSOjpjUkiMGVhkEcxyPMZFAZ+LzusLmIAyY0xg8usOy58skZ8qwcNtYrG1VMhYoUJZz5ZZ3Y+JOpifEmqhxB+IW11bS3be9WydYD7rA+pJCoCSPGGYuMFxtyyTjlW/w/i8fFZXjQOLa2desVwUaWXZkUxt2liX4jqALMB3A5Amui97PPGZ5kEayNmGLBDrD9kyfjb4sfZyBzBqkdOONsvELe5ih65bDrlYBsM7SqFfRthtCjkeZLDmKnul3SkhXgs3Q3HJpD2khO2xwcmTB2Xu5nuDUWG+VOy6NGR34LKfRx8RPnhj4Vu0ulVntT2XQzXXcO0eZ2Dg3FI7mGOeFtUci6lP5g+BByCO4g0qo+xls8OyAQhuLgoCMYTrDjbu3zXlYmsPBpRfKUpXgFKUoCicbbHG4B42UuflKmP9am6goHFxxS6nHw26JaIfF/1kxHkCUX1BqdqqfM3UL2BSlKiXilKUApSlAKUpQClKUBXeITe7cTsrj7EwezlPm3bhP84Yb/AHq6CDVL6UcJ96tpIgdLkBo2zjTKp1RtnuwwHyqX6H9IFu7VJThZBlJUOxSZey6kfvA/KrYvYw3xxLPeT1K+OuX7w+orXueJQx7vLGg/E6j8zUig26VF/wDSOz/71b/8aP8A91bsN5G+6SIw/CwP5GgM9Q3E+i9tPJ1skeJMaS6M0bMv3WZCC48jmpmlAU+/9nFkygQIbVxuJIOy3o2ciQeTA/Kos9Abpjpa8jWM7Fo4SJMeRZyqnzxXRKVbC6yCxFtEJVxk8tGpwvh8dvEkMShY0UKoHh/qScknvJpW3SqiYpXhqlXnTGaZ5YuHQxymJtDzzMVhD96rpBaUjkcYA8aHqTeyLqTVd6VdIepxBBh7yQfo4+YQcutk+7EvPPecAZJqIjTiUq4uLuGIHn7rEQw9HlLY9dNbPCOCxW4OgMztjXLIxeR8ctUh3bHcOQqLmi6FEm9z3gXC1toViBLEZZ3PN5GJZ3J7yzEn+lSFKVUbUsbClKUPRSobi/Sa3tzoLNLN3QQr1kp/gX4fU4FarScSnIMaQWkZ/wAXMsv8ikIvf9o1ONcpckZ7tVVV77LHSq2nRi55txO6z+FYVH8ug1guuE8UjGbe9im/DcxAf5owPyqbokZI9q6dvGS10qkcP6eGKQQcThNpLyEmD1D9/Zck42I7yB3kHarpFIGAZSGU7gg5BHiCOdVOLXM312RmsxeT7pSleFgql8btxY3TXoiD202BdALqaJxss6jHw42fHkd6uleMoIIIyDsQe8eFSjJxeSm6mNsHFnxb9U6q6aGVgGVhggqeRBHMVk93X7q/QVTSjcKk1qS3Dnbtqcn3RzyZP9gSdx9nYirsjZGQQQd8jwrfCakso+S1WnnRPhl4Hx1C/dX6Cvn3RPuJ/KP/AErNSpmbLMKWwX4Mp+4Sv1A2Pzr7M06nKSBvwyLn6MuCPnqr7pXjgmWw1FkOUmfScaZSBJC4H3ozrHzGzj5KR51I214kgJRgcbEd4PgQdwfWozFYpoA2+4buZdmHof8ATkaqdPcbK+0JLaaLBSovhHEGZmikx1iAMCBgOhJAI8xjDDuODsGAryqWsbHUjJSXEiUNcu9lY0Wklu20tvcTRy+baiQ2+5BBGD5V1Kuc9OOjUy3IuuGyLFcuv6aNv1cyj4WbuD8wD377jBqLjxbFkbVW+KXIs1KpVvx7i6gCXhiO3eY51UfRicfWknGeMPkR8OhjPcZZww+i4/Oo+il3F/r1GPeRda+JZVUZYhR4kgD+tUYcH45P+tvLe2HhCmo/5ht9TWSy9mEBIe8nuLx/9rIdOfTOfqamqJMz2dq0x5bm7d9P7QP1cHWXcu2Etk6zc8u1soHnmsp4fe3f6+Q2cOf1cDZlYfjm5J6J9asHDeGQ26aIIkjXwRQPrjmfOtlmA5kCroURXM5eo7Vts2hsvM0eEcEgtlKwRImfiIHaY+LMd3PmSakKxe8L3MD6bn6CvRL+CT/hv/qtXZSOdwWSecNmSleYb7j/AEphv8N/pTiXee+gs/4v6GrxLhsVwhjmjSRD9lxkZ8R4Hzrn9x0LvbA6+FXBaPJJtZmyuNz2eQ5/unzNdHd2AyY5MeSMf6KCa1v7Ui5M4Q+EmUP0fBqMlGRdVO+h5Sa8CjcG9qEWvqb+J7OcHB1A6Pqd1HrkedX6GZXUMjKyncMpBBHiCNjUfx3o9a3qATxJIBkBvtL46XG4qij2d3tkxfhd6Qv+DNyPrgaSf4R61nnQ+h2NP2tCW1mx02lUBOn1xbYHE7GWLxmhGuP159n01E1L2/tC4a4yLuMeTalP0IqhxaOrC+uaymWWWIMpVgGUgggjIIPMEd4qC6EkxrPaFmYWsvVIzHJMTKsiAnxVXC/IVGX/ALR7baO0DXdw2yRxKcE+LMRso8fyqa6I8Le2tv7wytPIzzTv3a2OSMnuVcL6LV+ni85OT2vZW61HrknjTNY7eKSXdewncxGSw8VXuHLBPPwxz3Y+Dp3tKT4lz+QwP6Ve7UjlV6GySy9jWpXxccBfOqK5lX8LrG6/TSG/zV4ljdAbtA7eQeMf+eitiJaC1csMyUzWMW11/hwf8Z//AIa+zwuVyNcgRftCMEsfIO3wjx7OfMV67IkY6K5vlg94XlpyQOyiFS3i7FTgegUE/vCvKlrS1SNQiKFUcgPqT5kncnmaVnk8vJ2aa/RwUTMageJwSpK0ixtKrBBpUrqUjPcxUFd87HOc7Hunq8768Tw8ntlcbI8MivRtKxwLeRfNzGB88OT9AazRcPuGPaaJB+HU5x6nSAfkamhXoqbskyiOipj0I7+yBjBll/yD8kp/Yy/fl/nI/KpKlR4n3lqorX+K+hHR8FiByQX/AH3dx9GJH9K2ltEHJFHoorPSo5JqKXJHgFe0pQkKUpQCvlkB2IyPA19UoDQm4RC3ONQfvKNLD0ZcEfWtN+Fyof0bh1+7JsR6Oo39CPnU3SvVJrkV2Uwn7yK1JdAA9arRDv6wAL/PkofrWCTg9tJu0ED57zGjZ+eKs0/wN6Vye4/XS/vVdGzPNHPt0KjvGTRdYYYIdkSKMnYKiqCfIKoyfQVt2fDnlbXKMRjBSM8yfvSDljvCb45nfAWI6Cc5P+e6rmlQnY3sX6fSRj7beWfVKUqs2ilKUApSlAKUp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3" name="AutoShape 9" descr="data:image/jpeg;base64,/9j/4AAQSkZJRgABAQAAAQABAAD/2wCEAAkGBxQTEhUUExQVFhUXGBgWGRgYGRocHxoVHx0ZHRocHxseICkkGBslHRoZIjEhKC0sLi4uHCAzODMtNygtLiwBCgoKDg0OGxAQGywkICYsLCwsLy8sLiwsLCwsLCwsLC0sLy8sLDYsLCwsLCw1LC80LDI0LDQsLCwsLCwsLCwsLP/AABEIAOkA2AMBIgACEQEDEQH/xAAbAAEAAgMBAQAAAAAAAAAAAAAABQYDBAcBAv/EAEoQAAIBAwICBwUEBwUECgMAAAECAwAEERIhBTEGEyJBUWFxBxQygZFCUmKxIzNDcoKSoRUkU6LBY3OT8BYXNFSzwtHS0/F0g5T/xAAaAQEAAwEBAQAAAAAAAAAAAAAAAgMEBQEG/8QAMxEAAgIBAgMECgEEAwAAAAAAAAECAxEEIRIxQQVRgaETFCIyYXGRsdHwwQYjQuFScqL/2gAMAwEAAhEDEQA/AO40pVf6X9JhZogVDNcTNoggX4pH79/soBuWOwFAb/GuNQ2qa5nCgnCjBLO3IKiDLO2SNgKgYukN/Pg23DzGh/aXcoj+kSBn5eOmtjo10ZMbe83bie8bOZCOzED+zhU/q0A2J5tzPgLNigKmLbjJO89gg8BDK2PmXGaGz4x3XVifW3lH5S1baguOdL7O0/X3CK3cgy7k8tkTLHn4UBopNxdPiisZ/HTJLET9UcVhfpTfRgmbhUwA5tFPBIPXdlIHqBXsnSG+uMe5WRRD+2u26oeqxDLnHnprHH0DEzCTiVw96wORGR1cKnyiX4vDtE8qAgbP2vNcMUs+GXU7A4PaVVB82AYLyqbU8buBnFnYgjkc3Ei/MYTP1FXG1tUjQJGqoi7BVAAHoBWagKWnQq5cf3nit5Ie/qhHAv8AKgJH1r5/6uIv++8R/wD6pKu1KApH/QKWPe34nfRt+NxMvzVxv9a+0PGLYZb3a/Uc9I93lPmM5jJ8tqulKAqnCOn1rLJ1Muu1n/wblerYjcZUnsuNjyPdVqzWhxrglvdR9XcQpKvgwzjzB5qfMEVzHjHspkifXau1zCAQbOeaWMY7tMqMOXgaA6LxfpVZW2evuYY8dxcav5Rkk+WKiF6eLJ/2WzvbhTuHWHq1I7iGlKZFQfRvi/CbeVYpLNOH3OPhmjA3/DPgh+exz310mNwwypBB5EHIPzoCoydJOJZ7PB5SPxXVsp+mo1rz+0B4ce98OvYV+04VZUUeJaMnb5VeMUxQGhwbjdvdxiW3lSVDjdTyz3Ec1PkQDUgKp3H+hCs/vNi3ul4N9aDCS9+mVOTKfHmPPGK3Oh3Sc3QkimQQ3cBCzw5zpJ+FlP2kYYPln6gWWlKUApSlAKUpQGC/ukijeSQ6URS7HwUDJP0qo9B7B7h24pcKRLOMQRt+wtfsrttqfZyee4HjTpr/AHu4t+Gqew594uf/AMaMjSh/3kmB6BquaDagPqlKUB4a0eHcFt4CxhgijLEliiKpJPMkgVv0oBSlKAUpSgFKUoBSlKAUpSgNW/sI5kMc0aSIeauoYfQ1XbD2dWEEnWQRSRNkMRHPMqkjcZUPgjy5eVWylAKUpQCqF7SbX3Z4OLR512rBJgv7S2kIVgfHTq1D5+AIvtanFbFZ4ZIXGVkRkIPgwIoDaVs8q9qsezTiLT8MtXfOsJ1bZ56o2MZz6lM1Z6AUpSgFKUoCm9Dx11/xK5JziSO0j/CkSAtj1d2J9KuVUz2YriO8zz9/us/z7f0xVzoBSlKAUpSgFKUoBSlKAUpSgFKUoBSlKAUpSgFKUoBSlKAqfs1I91lUclu7xR6dfIf9atlU72Vyh7J5BykurqQehmfFXGgFKUoBSlKAqHRA9VfcStiMfpUuk845UGcekiODVvqmdIv7txKzu+ST5spvVsvA384K/wAdXOgFKVF9IONpaxhmBd2OiKJd3lkPJFHj4nkBknYUBzP2y+0K5sbm3htJFUhTJKCqtqycIpyMqMAnYg71M9DPa7Z3YCTsLWfYaXPYY/hfkPRsHfbNQF10Be6uSlwA1xcFZ72cZ0wRA/o7eEnm7aQC3cq+B36LbdCeHpGIhZwaAMYKKxPqTkk+ZOaAn1YEZG48a9zVMb2bWy/9mlu7UbkLBO4UHvIViwH0rUuPZs7/ABcV4kR/vVH9QtAWnjnSO1tBm5njizyDNufRRufkKpd307vbsD+yLF5EJx7xONEZHiqkgsOYznu5VIcH9lHDoJOtaN55Oeqdi+/jp5E+oNXhEAAAGANgByAoDQ4AtwIE97MRnwdfVAhM5OMZ35YFSNKUBDdIru7RV9zt45nYnPWS9WqDbB5EvnfYY5VUr7phxSzy95w5ZIQMmS1kLaR5qwyf6DzrouKYoCtdGundjegdRcJrP7N+y4PhpPP5ZFWaqv0i9n/D7zea3TX99Ow3zK41fPNQT+y3TjqOJcQiUfZ63UAPLOMUB0NmAGScAd5rk/tE9sUVvqhsCs03Iyc44/Tukb02HfnlU8nstt2GLm4vbpe9ZZ20n5LipbjPQSxuLU2xt40THYKKFKN3MCN8/nuDzoCoewnpZdXy3YupTKY2iZWIUEa+syOyBt2Bj1rqtcp6NcJmsZPexE4ZALa/jVSetCACO5hAHa2wzKvi4A1DfqFpcpIivGyujDKspBBHiCOYoDNWrxO6EUMkhOAiM+fQE/6VtVTva3Oy8MmSP9ZOY7dB4mR1Uj+UtQH37J7AwcJtEPMxmQ//ALGZ8fLVj5VbqxW0ARFRRhVUKB5AYFZaAUpSgFKUoCF6Y8IN1ZzQrs5XVGe9ZkIeNgfJ1FZ+jPFPerSCfGDJGrEfdf7S+obI+VSRqsdFlMNzeWp+ESC5i/3U2S4+Uwk+o8aAtFYZLZWZXKqWTOliN1zgNg92QKzUoDwCvaUoBSlKAUpSgFKUoBSlKAUpSgFKUoDw1r2FjHCpWJFRSzPpXYamOWOO7JJO3ea2aUAqjdKC1xxfh9sN44RLeSjwIGiHP8ZPr8qvBql9Af7xPfX+dSzyiKFv9hCCmR5F9Z86AutKUoBSlKAUpSgFVXpCTDxCwn+xJ1to/Pm6iSIn+OMr/HVqqo+1W1d+GzPHtJAUuEPg0Tq/5A0BbqVhs7lZESRTlXUMPQjI/Os1AKUpQClKUApSvCaA9pVW4v7QbC3Olp9bfdiVpCPUqCB8yK1Lb2n2Doza5FK7aWicMc8sAAg/XbvxUXKK5stjRbJZjFvwZdK8zXH+kHtXmZsWyJCn35cM5PkoOlfq3yqKtvaPxBO0ZRIuQO1CCuScAZQLzO3OqvWIZwt/kjeux9Vw8Uko/wDaST+jf3O7Urm1h7WI10rewSQMftKpZT56SA49MH1NXDh3SmznA6q5hbPdrAP8pwatUk+Rz7KZ1+8sfveTNK8DVp8S4rDApeaWONQM5ZgP/upFZu0rV4bfJPEk0R1RyKHU4Iyp3Bwdxt41tUBWPaNxg21jIU/Wy6YIhnH6WQ6Qc92Mk/KpXo5wpbS1ht0+GJFTPiRzPzOT86p3SCBeIcS6mRVktrJMurDKvdSjYEcm0R7+RcVja/l4T2u3Nw/PbUkvJa571J3khzjIO69221eZWcE/Rvh4jo9KxwTK6hkIZWAIYHIIPIg94rJXpAUpSgFKUoBWG7txIjo3J1Kn0IwazUoCoeyiZzwu3ST9ZD1kDjwMUjoB/Koq31TuiTNFxHidsRhNcN1H5iVCJMDuAeM/MmrjQEF0s6RLYxJM8bOhkWNtJGV1ZwcHnuAMZHOtCz9o3D3/AG+n99HH9cY/rUj014atxY3ERGcxll8nXtIfUMornnRDo5ZXnDbRpIUMqSiF2TKMUDnSGKkFsxlOfjUG5ZwjRXGr0fFNPnjZrqttsb8n1ReJ+n/DlBzcocfdDN/RQc1Gz+1OwAynXSekTL/4mmsfHfZzYLbzNHE6uInKkSynDBSQcFt96kuE9B7BYYw1rE5KLqMi6yTgZzrz315/c+BYvVFz439F54f2Kfde1iZ20W1oMn4dbF3J/wB3GP8AzVGz8N41fgiQSdW/NZCIY8eBQdoj1DGrz0FayE12LTQqyOkqKqaAU6qNS0eQNcepWOVyMk+NSnSjpKlppQL1k0mdEQOMgc2ZsHQg+9jyAJ2oqpTeG2/gtv36k/Xaqt6qor4y9p+eF/5OfdE/ZkZ4xJczGPDyoYogB+rkZD+kYZIOknZQcEVY+N+ziyFviOIhg8R1l5GJUSIXBy3empfnUVw3pDexM51wOru0hjMbAKWOSFcOTj1B5mpTiHToG3mEkMkb9WxUrmRS2MgZUahvjmoFaX2fOpZ4P5M1natt79u1vxwvpsiy8O6K2cBzFawIfvCNc/XGa2OOwareUYGylh+8vaU/IgGtiwvo5kEkLpIh5MhDA/MVmlTII8QR9aqKTBe2Uc6FJUSRCN1dQwI9DXO7j2X2k11dKesjTELxiMrpUMrKyhWVh8UZbl9qr9wC46y2gfnqijb6qK1rriscd0EY7vESAoLHKNywoJ5Sbeh8DXjSfMnCycN4tr5PBzm49kwjniiiunWKRZSewMhl0FRhSoOQWPL7I8ahemHQKKze2iilkknunKbqgAXsqW2GQQXB3PIGuvPcmaSFokYrHK2p3GgY0yRsoB7RYMR3Y2O9UfgLNe8emlYh47QFYyMgKd4wPM6jPv8AhBquUI4xg10aq5Sc+J7Jv+F5tHTraBY1VEGFUBVHgoGAPpWrxziiWsEtxJ8ESFz54HL1JwK36pnS7+93lrYLvGD71dDu6pD+iQ+OqXBx+CrTCQnQPiA0GGdXivHZ7iVJFKljIxbUhOQ6BSq7E4wAcVbHUEEEAgjBB5EHmD5Vt9JOj8V5FokyGU645F2eKQcnU9xHhyPI1U+jvGJBK9leYF3EM6sYW4i7pUGMfvKOR/pXKPU102prhZ70PuP7PuRw5z/d5tUlmT3HdpYSfInK55g+NdBBqkdKeCe9wGNW6uVWEkMo5xyqcq3+h8ial+g/SA3lsHddE0bGGZD9mZdm+R2YetSi8lN1fCyw0pSpFQpSlAKUpQFS40xh4rZSgdm4Sa1kP4gBLD6/DIPnVsFV3p/ZSSWTtAMzwlLiLzeNg+P4lDL/ABVNcNvVmijlQ5SRFdT5MAR+dAZ3Ga4z0HVrPiU3DgRo63UuonnGC8YH4mhZdz/hiu0Vyr2u8Ekjkjv4Mrpwsrr8SMCOpk8wCSp/h7s4hZlLiXQ16RRnJ1SeOJYT7nzXns+5Nl26QXUpRoEhLPNFIFKumBgAHOoqdtY5Zr74tx3qIpHaCYBEZt1UrsCQCVY4FQPRvpjHeNbE6UnDPHJHnlqjZgy5+JSYx6cjU/0zhVrG6DuY16l9TgZKgAnIHeRipJprKM9lcq5OE1hrmjm/CIpOpVJgxtkV5FQ2tzBJbjDNpiuC2Vxuo55G2cVHWRfr9c8jSTSwp+kbGXZc6gAMAAArgDuGeeTVw4bDKwQzQ26vjHVxMbiQqww2ZpCBGpBIPxZGcEnaqxfWSxBYZgZIwAYrgAlHX7DdYv6uTGxzjJyVyK6GglBTeefTJj1Kk47cupu17UdCr4zDMso7g+G28Na7/MhjT+09GBMpiP3vij/4g2H8QWu56RddjncPcbkcWhtcTNFJz1xnSSfxDk/owNTNv0uukP6XEsYHOJVWTPmHOhtvDFRQOeXKlU3aSq3mt+8shdOHJk/a3dkbaJIJ3zE1sgjld1dY+tiQgxHGRp2zg5zz3q9QQKowqqo8gB+VcgurRJAA6hsbg96nxU81I7iKvvRDj3WIYpm/SxqCWOB1ib9v1GMN54OwYVx9VopUriTyjdTqFZs9maPSLpB7pZ3TBgJevkjhHP8ASPhwcd4XUWPkprB7HuEGKyMrZ1TsX359WvZTJ784L/x1QOKTPxXiJjiZ+plk/R7Y0R6I1ll9SI8jPio5mu62kCoiogwqgKoHcoGAPpXNhLjk30W35OxqKvV6Y1v3pe0/gv8AFfdvwPq4lVFLMQFUFiTyAG5NVH2cQmZJuIyKVkvWDAHmtumUhXyyo1bc9VfHtIkM4g4YjMr3rEOy/Yto8PKc9xYAKM7HJq5QxhVCqAFUAADuA2Aq05591U/aHwJpoBcW4AvLbMsDd5x8cZ8VdcrjxIq2UoCocC4ql1bx3EXwSLqHkeRU+YII+VaNgfduKg8o76PSfD3qEZB8i0Wr10eNavRm391vL6yAxEjR3EPlHMCXUDuVZFYD1r69oClbUXCgl7WWK5GOeEYax84y9VraRsl7dWTotKxwyhlDKcqwDA+IO4/pWSrDGKUpQClKUB4apXRG6W1u7nhjEAKfebbzgkJZ0/gk1fIjwq7VzjpnwhH4tbsSY5JLaXqpV+JJonVgRnY9mQ5U5BGQaHqWXg6PWOaIMCrAMpBBB3BB5gjvFVvgvSj9ItteaYrn7B5R3A+9ET3+MZ3XzGCbOTQNY2ZxXpt0Gks3FxbazCja1Zd3tz68yn4u4fFyyZHgftQOkR3sPWKRpMseDqH4ojty56T8q6j14LaDzxn1H/OfpXO+kns7jnkma0cQyKQSCCY3LDJBA3Q9+V233BrPKuUXmt+HT/R16tbRfFV62LeNlNe8l8e/7kE1xbxQMtld2htVM8r2soa2dwdTBWbGqRQdtIC5UKpOK2IukTWoEl5C6YRZVIIb3m4bCqXaPKQxxghUViAAwO5FU/ifBri3bRcQshzgHGpG/dYDBz54PlUe1uuTlFzyOwql6xw2nE6Vf9OV6hcWnvTXy++/8HTHlsJ7gKFt55tQhDRsFkkmPblIdMERRJvnJB3HMb/c3BcOwt52cdYYVSYZDSBdTKsijVpUA6mIbcMO7FcvECjcKARuCNiPmK3LfiVzDGY4J2jXSyLsDoV21voJ3QsxOSN/pVtHafC9m4/Yo1f9KXxjmLU/J+f5LRPw8waSB7vqJxyeFmzgjKnSCTnkVJPcd6+m4gyA9dEwx9qMGQH5KNQ+Y+dalr0xBytxbZikZFkWLBUWsYJihRGxsX+MnmGPkB7PxG3CdZbzxRMNBeA6mTVK+youdUQij+Nh2c57IrtaftSL5+X4/B8zquyb6XiUGvmvszZPHIO+QD1DD/Svm4MF0pj6xW2+ywDDOx88EbEEYIyKjzxu5kmaG2jinZSQpjZ3DgAEldlwu+MnYEGp296L35iDXFlDN3lYZAzqfRwoz5q5rX6/TZmLkmvk8GSWiuqxJrGd1us/Toe9BJhw+aV5laRXVVWSMZKAai2Y/iOold11fDyHf1Xh3FoZ01xSK695B5HvDDmpHga4haMwYpBISU+O3udQdfmRrT56h4bVlku4ZDonVoZG7PaOgtz+GRThh5A+orM9BU1/bePNeDLZ622yblb7T6vqX3oKferm64m+8ch6i1J2020ZIdh4B3Gr5fKtq49p3DEYr7zqxzZI5XX+dVKn61QuF2fVNDazXDnhjPiSJyAE2YxqZNm6ppNIK5xkjuJrs8FuirpVVC8tIAAx6VgtqlVLhkXQmprKMPCuKw3MYlgkSWM8mQgjPePI+VbTuACScADJJ7h41S+lfA2ikS5sHWC5kkSFhpzHKrYBLoNiyKCwYb9nHKsPE7HisMZcTxXy6SJbcxCIupGGEbqTg4JODVZMi242bniAu7K2uLi393aFpEQKHkD5XSZGXUq9sEjvqR4pcTywSxtYXS643T9i3NSBkLJn+la3srv7qWLRGV9yhIjjaaIrMVA3jIVggMZwhfG+OWauBtrtEfTPFI5YFesiKqE3yvYbOeXa39K8cUWRslFYRD+zTjaS2kVuxZbm3jSOeKRSrqwGASrAZU4yCNt6uAqmdJOENdMXhVoOIWyq8U2DofUMtGHwBLGcFSCARzxuMznRPjQvLSK4VSvWA5U81dSVdfkysK9KyXpSlAKUpQCqX7Sx1Ys7rkILqPUfCOUGJt+4Zdc1dKhOmnCverG5gwCZImCg79sDKH1DAEelD1PDyaHEeHRToY5kV154Ycj3EHmrDxG9aEVpfW8Y92nFyg3WO5J1gfdWcDtDydSe7V3jL0W4h7xZ28xOTJEjH97GG/qDW5LYZGrrXReZAYgY7987VUng22RjJZIvh/S7rZsXFtPbEIe2ULITkYIdNQBBzsTUlZ9IrNAEW7gkd3w2JU1ajvkjO3hThEqBcLlVbOCc7nJ338c5Ga024PDGsayQwsdQUMUU5bnncZHKpcRS6d+ZNyusk7BWQ5jXnhgd35jO4qr3Xs7trlpGBeKXWdRiICnGMDq2BUD0wfOtl+AWpvA3u8OQgwdC5Hx9+KycL4RD1s2FK9s/A7r4eDUeGsNHtasqfFXLD+DwVK79l02G6i5hlK81YFTnwLKWwflWjF7PrjAMk1queWJHOR84xVz4ZwE2ilxeXCAA51SCVDvnOJATnyBr7sbi/W2BRLWaUZ+MtEVBYnHJh8JHhVL09L6HRj2z2jBYVmfBP+Cof9WV1rCtLbqrDKsNbZxjPZwPEd9TcXsyghUyXE0kunfSuI1by2y3+ap6/wCNzg22bUsckHRLHjOncgkjbnWnxPi92bnsWEchCLjrLhQF3bcYVtzUo0VR5Ipt7V19qxKx+G32wWG34fb2yKYBDCucnTgCQYO2r7R5b71LW9wGRXwRkA4qpTy3ksSEi1iKHUwAeXGAcgZ0gnwrUisMtHJc3M9wHywVmCR4xgjqo8AgA57Wo7c6tykc/wBHKT3Pnpne8On1oypNPGrYkj1AxEDPauFH6L0zk+Bqh8Ptbz3SOW8jjnhlGVVUZ5SmcB2j08iMH0O+KtfHOGkQwWEShI55HErx4AFsvbkIx3sML/EavdnEquGUdkRrGAPsaeQx3Ag1dVdOHuvBXbVF7Pc45ZwqzdXBMO3j9DNl0KnngE6l9ASPKp3g/H7m3LRRyqzL+wnLMnmsdwN1Pk2rG2ABVs410btbu4QtGNUOSZU7LB2K4GocyADsc86rvDuiV1E2tHS5hZ5cpJ2ZBu3Jvhk+eK1esQtXDYsfvkZ/RODzH9/JNwdK1uJoBowY3Z30sGXaKUHS2xbBPgOVTl/xAyRukLFZSrFCMHDruMjwJHLwzXJOg9zGtxHGGkRhFKjQSDGhuqchlB3AOMbErvXXL2UW9q86RqXSIsABjU2NhnzOKzXQjGWI8i2DbW5o8Eitr9DdIjrHIcqVklj6wDALsilRnUGGd8hQc7isosJ7Vi1v1lxE3xQyS5ZD4xO/MHvRjjvBG4Mxw2yWCGOGMYWNFQDlsABTh/EI5g5jbUEdoyRnGtThgD34O2fEHwqomU7px0llitg5tpoHEsXVyu0RiR9agGUo7EREEhttwSAQcGrN0Y4P7pAItWs65JGbGkF5HZ2wu+lcsQBk7V50s4R73Zz24IBljZAWGQG+yfkcH5VEdHOO3CTrY30caTdVrikidmSZV2fGoAq65BIPPJNAW6lKUApSlAKUpQHPOhy9Wby2xgQXUoUeCSYlXHgO2cVMT2SsQHZtBO66uyT6VHmPq+MXQHKe3glP78ZeMn+XR9KmXQEYIyPA1VLZm+r2oI1Z0V51jXGlUbUOYySMZ8xj+tYobCMO6lBlTkE/dbl/6fKtpLYIP0QCHnsPzHfXzbW7Bmd21O2BywAByAFeZJKLTPF4fGAQEGDzr6jxD8EZIPcuPrvWxSvCTSaIzh3C0CJrQawO/fBrcuLNH+JQf+fKs9KHuDVTh8YOQgHdX3b2iJnSoGaz0oMGvPZI5yygn/n617HaIragoBxjPlWelBgrfBbGOXjNwGQFYLaIAdweRmYnHiQo+lXu4sI3+JQcfLb5VS+iraeM8QU/bgtHHoodfzJq+1cuRzrPeZgjs0VdAUBT3CvPc00dXpGjwrYpXpAoftG6JtKsF1aRK11aupVM6eshz2o88vTPn41nuulcMyRQNHcQSySwL1c0EiYIlQsusroPZVsEMQe6rqRUX0h4Ot1CYizIdSOjpjUkiMGVhkEcxyPMZFAZ+LzusLmIAyY0xg8usOy58skZ8qwcNtYrG1VMhYoUJZz5ZZ3Y+JOpifEmqhxB+IW11bS3be9WydYD7rA+pJCoCSPGGYuMFxtyyTjlW/w/i8fFZXjQOLa2desVwUaWXZkUxt2liX4jqALMB3A5Amui97PPGZ5kEayNmGLBDrD9kyfjb4sfZyBzBqkdOONsvELe5ih65bDrlYBsM7SqFfRthtCjkeZLDmKnul3SkhXgs3Q3HJpD2khO2xwcmTB2Xu5nuDUWG+VOy6NGR34LKfRx8RPnhj4Vu0ulVntT2XQzXXcO0eZ2Dg3FI7mGOeFtUci6lP5g+BByCO4g0qo+xls8OyAQhuLgoCMYTrDjbu3zXlYmsPBpRfKUpXgFKUoCicbbHG4B42UuflKmP9am6goHFxxS6nHw26JaIfF/1kxHkCUX1BqdqqfM3UL2BSlKiXilKUApSlAKUpQClKUBXeITe7cTsrj7EwezlPm3bhP84Yb/AHq6CDVL6UcJ96tpIgdLkBo2zjTKp1RtnuwwHyqX6H9IFu7VJThZBlJUOxSZey6kfvA/KrYvYw3xxLPeT1K+OuX7w+orXueJQx7vLGg/E6j8zUig26VF/wDSOz/71b/8aP8A91bsN5G+6SIw/CwP5GgM9Q3E+i9tPJ1skeJMaS6M0bMv3WZCC48jmpmlAU+/9nFkygQIbVxuJIOy3o2ciQeTA/Kos9Abpjpa8jWM7Fo4SJMeRZyqnzxXRKVbC6yCxFtEJVxk8tGpwvh8dvEkMShY0UKoHh/qScknvJpW3SqiYpXhqlXnTGaZ5YuHQxymJtDzzMVhD96rpBaUjkcYA8aHqTeyLqTVd6VdIepxBBh7yQfo4+YQcutk+7EvPPecAZJqIjTiUq4uLuGIHn7rEQw9HlLY9dNbPCOCxW4OgMztjXLIxeR8ctUh3bHcOQqLmi6FEm9z3gXC1toViBLEZZ3PN5GJZ3J7yzEn+lSFKVUbUsbClKUPRSobi/Sa3tzoLNLN3QQr1kp/gX4fU4FarScSnIMaQWkZ/wAXMsv8ikIvf9o1ONcpckZ7tVVV77LHSq2nRi55txO6z+FYVH8ug1guuE8UjGbe9im/DcxAf5owPyqbokZI9q6dvGS10qkcP6eGKQQcThNpLyEmD1D9/Zck42I7yB3kHarpFIGAZSGU7gg5BHiCOdVOLXM312RmsxeT7pSleFgql8btxY3TXoiD202BdALqaJxss6jHw42fHkd6uleMoIIIyDsQe8eFSjJxeSm6mNsHFnxb9U6q6aGVgGVhggqeRBHMVk93X7q/QVTSjcKk1qS3Dnbtqcn3RzyZP9gSdx9nYirsjZGQQQd8jwrfCakso+S1WnnRPhl4Hx1C/dX6Cvn3RPuJ/KP/AErNSpmbLMKWwX4Mp+4Sv1A2Pzr7M06nKSBvwyLn6MuCPnqr7pXjgmWw1FkOUmfScaZSBJC4H3ozrHzGzj5KR51I214kgJRgcbEd4PgQdwfWozFYpoA2+4buZdmHof8ATkaqdPcbK+0JLaaLBSovhHEGZmikx1iAMCBgOhJAI8xjDDuODsGAryqWsbHUjJSXEiUNcu9lY0Wklu20tvcTRy+baiQ2+5BBGD5V1Kuc9OOjUy3IuuGyLFcuv6aNv1cyj4WbuD8wD377jBqLjxbFkbVW+KXIs1KpVvx7i6gCXhiO3eY51UfRicfWknGeMPkR8OhjPcZZww+i4/Oo+il3F/r1GPeRda+JZVUZYhR4kgD+tUYcH45P+tvLe2HhCmo/5ht9TWSy9mEBIe8nuLx/9rIdOfTOfqamqJMz2dq0x5bm7d9P7QP1cHWXcu2Etk6zc8u1soHnmsp4fe3f6+Q2cOf1cDZlYfjm5J6J9asHDeGQ26aIIkjXwRQPrjmfOtlmA5kCroURXM5eo7Vts2hsvM0eEcEgtlKwRImfiIHaY+LMd3PmSakKxe8L3MD6bn6CvRL+CT/hv/qtXZSOdwWSecNmSleYb7j/AEphv8N/pTiXee+gs/4v6GrxLhsVwhjmjSRD9lxkZ8R4Hzrn9x0LvbA6+FXBaPJJtZmyuNz2eQ5/unzNdHd2AyY5MeSMf6KCa1v7Ui5M4Q+EmUP0fBqMlGRdVO+h5Sa8CjcG9qEWvqb+J7OcHB1A6Pqd1HrkedX6GZXUMjKyncMpBBHiCNjUfx3o9a3qATxJIBkBvtL46XG4qij2d3tkxfhd6Qv+DNyPrgaSf4R61nnQ+h2NP2tCW1mx02lUBOn1xbYHE7GWLxmhGuP159n01E1L2/tC4a4yLuMeTalP0IqhxaOrC+uaymWWWIMpVgGUgggjIIPMEd4qC6EkxrPaFmYWsvVIzHJMTKsiAnxVXC/IVGX/ALR7baO0DXdw2yRxKcE+LMRso8fyqa6I8Le2tv7wytPIzzTv3a2OSMnuVcL6LV+ni85OT2vZW61HrknjTNY7eKSXdewncxGSw8VXuHLBPPwxz3Y+Dp3tKT4lz+QwP6Ve7UjlV6GySy9jWpXxccBfOqK5lX8LrG6/TSG/zV4ljdAbtA7eQeMf+eitiJaC1csMyUzWMW11/hwf8Z//AIa+zwuVyNcgRftCMEsfIO3wjx7OfMV67IkY6K5vlg94XlpyQOyiFS3i7FTgegUE/vCvKlrS1SNQiKFUcgPqT5kncnmaVnk8vJ2aa/RwUTMageJwSpK0ixtKrBBpUrqUjPcxUFd87HOc7Hunq8768Tw8ntlcbI8MivRtKxwLeRfNzGB88OT9AazRcPuGPaaJB+HU5x6nSAfkamhXoqbskyiOipj0I7+yBjBll/yD8kp/Yy/fl/nI/KpKlR4n3lqorX+K+hHR8FiByQX/AH3dx9GJH9K2ltEHJFHoorPSo5JqKXJHgFe0pQkKUpQCvlkB2IyPA19UoDQm4RC3ONQfvKNLD0ZcEfWtN+Fyof0bh1+7JsR6Oo39CPnU3SvVJrkV2Uwn7yK1JdAA9arRDv6wAL/PkofrWCTg9tJu0ED57zGjZ+eKs0/wN6Vye4/XS/vVdGzPNHPt0KjvGTRdYYYIdkSKMnYKiqCfIKoyfQVt2fDnlbXKMRjBSM8yfvSDljvCb45nfAWI6Cc5P+e6rmlQnY3sX6fSRj7beWfVKUqs2ilKUApSlAKUp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" name="AutoShape 11" descr="data:image/jpeg;base64,/9j/4AAQSkZJRgABAQAAAQABAAD/2wCEAAkGBxQTEhUUExQVFhUXGBgWGRgYGRocHxoVHx0ZHRocHxseICkkGBslHRoZIjEhKC0sLi4uHCAzODMtNygtLiwBCgoKDg0OGxAQGywkICYsLCwsLy8sLiwsLCwsLCwsLC0sLy8sLDYsLCwsLCw1LC80LDI0LDQsLCwsLCwsLCwsLP/AABEIAOkA2AMBIgACEQEDEQH/xAAbAAEAAgMBAQAAAAAAAAAAAAAABQYDBAcBAv/EAEoQAAIBAwICBwUEBwUECgMAAAECAwAEERIhBTEGEyJBUWFxBxQygZFCUmKxIzNDcoKSoRUkU6LBY3OT8BYXNFSzwtHS0/F0g5T/xAAaAQEAAwEBAQAAAAAAAAAAAAAAAgMEBQEG/8QAMxEAAgIBAgMECgEEAwAAAAAAAAECAxEEIRIxQQVRgaETFCIyYXGRsdHwwQYjQuFScqL/2gAMAwEAAhEDEQA/AO40pVf6X9JhZogVDNcTNoggX4pH79/soBuWOwFAb/GuNQ2qa5nCgnCjBLO3IKiDLO2SNgKgYukN/Pg23DzGh/aXcoj+kSBn5eOmtjo10ZMbe83bie8bOZCOzED+zhU/q0A2J5tzPgLNigKmLbjJO89gg8BDK2PmXGaGz4x3XVifW3lH5S1baguOdL7O0/X3CK3cgy7k8tkTLHn4UBopNxdPiisZ/HTJLET9UcVhfpTfRgmbhUwA5tFPBIPXdlIHqBXsnSG+uMe5WRRD+2u26oeqxDLnHnprHH0DEzCTiVw96wORGR1cKnyiX4vDtE8qAgbP2vNcMUs+GXU7A4PaVVB82AYLyqbU8buBnFnYgjkc3Ei/MYTP1FXG1tUjQJGqoi7BVAAHoBWagKWnQq5cf3nit5Ie/qhHAv8AKgJH1r5/6uIv++8R/wD6pKu1KApH/QKWPe34nfRt+NxMvzVxv9a+0PGLYZb3a/Uc9I93lPmM5jJ8tqulKAqnCOn1rLJ1Muu1n/wblerYjcZUnsuNjyPdVqzWhxrglvdR9XcQpKvgwzjzB5qfMEVzHjHspkifXau1zCAQbOeaWMY7tMqMOXgaA6LxfpVZW2evuYY8dxcav5Rkk+WKiF6eLJ/2WzvbhTuHWHq1I7iGlKZFQfRvi/CbeVYpLNOH3OPhmjA3/DPgh+exz310mNwwypBB5EHIPzoCoydJOJZ7PB5SPxXVsp+mo1rz+0B4ce98OvYV+04VZUUeJaMnb5VeMUxQGhwbjdvdxiW3lSVDjdTyz3Ec1PkQDUgKp3H+hCs/vNi3ul4N9aDCS9+mVOTKfHmPPGK3Oh3Sc3QkimQQ3cBCzw5zpJ+FlP2kYYPln6gWWlKUApSlAKUpQGC/ukijeSQ6URS7HwUDJP0qo9B7B7h24pcKRLOMQRt+wtfsrttqfZyee4HjTpr/AHu4t+Gqew594uf/AMaMjSh/3kmB6BquaDagPqlKUB4a0eHcFt4CxhgijLEliiKpJPMkgVv0oBSlKAUpSgFKUoBSlKAUpSgNW/sI5kMc0aSIeauoYfQ1XbD2dWEEnWQRSRNkMRHPMqkjcZUPgjy5eVWylAKUpQCqF7SbX3Z4OLR512rBJgv7S2kIVgfHTq1D5+AIvtanFbFZ4ZIXGVkRkIPgwIoDaVs8q9qsezTiLT8MtXfOsJ1bZ56o2MZz6lM1Z6AUpSgFKUoCm9Dx11/xK5JziSO0j/CkSAtj1d2J9KuVUz2YriO8zz9/us/z7f0xVzoBSlKAUpSgFKUoBSlKAUpSgFKUoBSlKAUpSgFKUoBSlKAqfs1I91lUclu7xR6dfIf9atlU72Vyh7J5BykurqQehmfFXGgFKUoBSlKAqHRA9VfcStiMfpUuk845UGcekiODVvqmdIv7txKzu+ST5spvVsvA384K/wAdXOgFKVF9IONpaxhmBd2OiKJd3lkPJFHj4nkBknYUBzP2y+0K5sbm3htJFUhTJKCqtqycIpyMqMAnYg71M9DPa7Z3YCTsLWfYaXPYY/hfkPRsHfbNQF10Be6uSlwA1xcFZ72cZ0wRA/o7eEnm7aQC3cq+B36LbdCeHpGIhZwaAMYKKxPqTkk+ZOaAn1YEZG48a9zVMb2bWy/9mlu7UbkLBO4UHvIViwH0rUuPZs7/ABcV4kR/vVH9QtAWnjnSO1tBm5njizyDNufRRufkKpd307vbsD+yLF5EJx7xONEZHiqkgsOYznu5VIcH9lHDoJOtaN55Oeqdi+/jp5E+oNXhEAAAGANgByAoDQ4AtwIE97MRnwdfVAhM5OMZ35YFSNKUBDdIru7RV9zt45nYnPWS9WqDbB5EvnfYY5VUr7phxSzy95w5ZIQMmS1kLaR5qwyf6DzrouKYoCtdGundjegdRcJrP7N+y4PhpPP5ZFWaqv0i9n/D7zea3TX99Ow3zK41fPNQT+y3TjqOJcQiUfZ63UAPLOMUB0NmAGScAd5rk/tE9sUVvqhsCs03Iyc44/Tukb02HfnlU8nstt2GLm4vbpe9ZZ20n5LipbjPQSxuLU2xt40THYKKFKN3MCN8/nuDzoCoewnpZdXy3YupTKY2iZWIUEa+syOyBt2Bj1rqtcp6NcJmsZPexE4ZALa/jVSetCACO5hAHa2wzKvi4A1DfqFpcpIivGyujDKspBBHiCOYoDNWrxO6EUMkhOAiM+fQE/6VtVTva3Oy8MmSP9ZOY7dB4mR1Uj+UtQH37J7AwcJtEPMxmQ//ALGZ8fLVj5VbqxW0ARFRRhVUKB5AYFZaAUpSgFKUoCF6Y8IN1ZzQrs5XVGe9ZkIeNgfJ1FZ+jPFPerSCfGDJGrEfdf7S+obI+VSRqsdFlMNzeWp+ESC5i/3U2S4+Uwk+o8aAtFYZLZWZXKqWTOliN1zgNg92QKzUoDwCvaUoBSlKAUpSgFKUoBSlKAUpSgFKUoDw1r2FjHCpWJFRSzPpXYamOWOO7JJO3ea2aUAqjdKC1xxfh9sN44RLeSjwIGiHP8ZPr8qvBql9Af7xPfX+dSzyiKFv9hCCmR5F9Z86AutKUoBSlKAUpSgFVXpCTDxCwn+xJ1to/Pm6iSIn+OMr/HVqqo+1W1d+GzPHtJAUuEPg0Tq/5A0BbqVhs7lZESRTlXUMPQjI/Os1AKUpQClKUApSvCaA9pVW4v7QbC3Olp9bfdiVpCPUqCB8yK1Lb2n2Doza5FK7aWicMc8sAAg/XbvxUXKK5stjRbJZjFvwZdK8zXH+kHtXmZsWyJCn35cM5PkoOlfq3yqKtvaPxBO0ZRIuQO1CCuScAZQLzO3OqvWIZwt/kjeux9Vw8Uko/wDaST+jf3O7Urm1h7WI10rewSQMftKpZT56SA49MH1NXDh3SmznA6q5hbPdrAP8pwatUk+Rz7KZ1+8sfveTNK8DVp8S4rDApeaWONQM5ZgP/upFZu0rV4bfJPEk0R1RyKHU4Iyp3Bwdxt41tUBWPaNxg21jIU/Wy6YIhnH6WQ6Qc92Mk/KpXo5wpbS1ht0+GJFTPiRzPzOT86p3SCBeIcS6mRVktrJMurDKvdSjYEcm0R7+RcVja/l4T2u3Nw/PbUkvJa571J3khzjIO69221eZWcE/Rvh4jo9KxwTK6hkIZWAIYHIIPIg94rJXpAUpSgFKUoBWG7txIjo3J1Kn0IwazUoCoeyiZzwu3ST9ZD1kDjwMUjoB/Koq31TuiTNFxHidsRhNcN1H5iVCJMDuAeM/MmrjQEF0s6RLYxJM8bOhkWNtJGV1ZwcHnuAMZHOtCz9o3D3/AG+n99HH9cY/rUj014atxY3ERGcxll8nXtIfUMornnRDo5ZXnDbRpIUMqSiF2TKMUDnSGKkFsxlOfjUG5ZwjRXGr0fFNPnjZrqttsb8n1ReJ+n/DlBzcocfdDN/RQc1Gz+1OwAynXSekTL/4mmsfHfZzYLbzNHE6uInKkSynDBSQcFt96kuE9B7BYYw1rE5KLqMi6yTgZzrz315/c+BYvVFz439F54f2Kfde1iZ20W1oMn4dbF3J/wB3GP8AzVGz8N41fgiQSdW/NZCIY8eBQdoj1DGrz0FayE12LTQqyOkqKqaAU6qNS0eQNcepWOVyMk+NSnSjpKlppQL1k0mdEQOMgc2ZsHQg+9jyAJ2oqpTeG2/gtv36k/Xaqt6qor4y9p+eF/5OfdE/ZkZ4xJczGPDyoYogB+rkZD+kYZIOknZQcEVY+N+ziyFviOIhg8R1l5GJUSIXBy3empfnUVw3pDexM51wOru0hjMbAKWOSFcOTj1B5mpTiHToG3mEkMkb9WxUrmRS2MgZUahvjmoFaX2fOpZ4P5M1natt79u1vxwvpsiy8O6K2cBzFawIfvCNc/XGa2OOwareUYGylh+8vaU/IgGtiwvo5kEkLpIh5MhDA/MVmlTII8QR9aqKTBe2Uc6FJUSRCN1dQwI9DXO7j2X2k11dKesjTELxiMrpUMrKyhWVh8UZbl9qr9wC46y2gfnqijb6qK1rriscd0EY7vESAoLHKNywoJ5Sbeh8DXjSfMnCycN4tr5PBzm49kwjniiiunWKRZSewMhl0FRhSoOQWPL7I8ahemHQKKze2iilkknunKbqgAXsqW2GQQXB3PIGuvPcmaSFokYrHK2p3GgY0yRsoB7RYMR3Y2O9UfgLNe8emlYh47QFYyMgKd4wPM6jPv8AhBquUI4xg10aq5Sc+J7Jv+F5tHTraBY1VEGFUBVHgoGAPpWrxziiWsEtxJ8ESFz54HL1JwK36pnS7+93lrYLvGD71dDu6pD+iQ+OqXBx+CrTCQnQPiA0GGdXivHZ7iVJFKljIxbUhOQ6BSq7E4wAcVbHUEEEAgjBB5EHmD5Vt9JOj8V5FokyGU645F2eKQcnU9xHhyPI1U+jvGJBK9leYF3EM6sYW4i7pUGMfvKOR/pXKPU102prhZ70PuP7PuRw5z/d5tUlmT3HdpYSfInK55g+NdBBqkdKeCe9wGNW6uVWEkMo5xyqcq3+h8ial+g/SA3lsHddE0bGGZD9mZdm+R2YetSi8lN1fCyw0pSpFQpSlAKUpQFS40xh4rZSgdm4Sa1kP4gBLD6/DIPnVsFV3p/ZSSWTtAMzwlLiLzeNg+P4lDL/ABVNcNvVmijlQ5SRFdT5MAR+dAZ3Ga4z0HVrPiU3DgRo63UuonnGC8YH4mhZdz/hiu0Vyr2u8Ekjkjv4Mrpwsrr8SMCOpk8wCSp/h7s4hZlLiXQ16RRnJ1SeOJYT7nzXns+5Nl26QXUpRoEhLPNFIFKumBgAHOoqdtY5Zr74tx3qIpHaCYBEZt1UrsCQCVY4FQPRvpjHeNbE6UnDPHJHnlqjZgy5+JSYx6cjU/0zhVrG6DuY16l9TgZKgAnIHeRipJprKM9lcq5OE1hrmjm/CIpOpVJgxtkV5FQ2tzBJbjDNpiuC2Vxuo55G2cVHWRfr9c8jSTSwp+kbGXZc6gAMAAArgDuGeeTVw4bDKwQzQ26vjHVxMbiQqww2ZpCBGpBIPxZGcEnaqxfWSxBYZgZIwAYrgAlHX7DdYv6uTGxzjJyVyK6GglBTeefTJj1Kk47cupu17UdCr4zDMso7g+G28Na7/MhjT+09GBMpiP3vij/4g2H8QWu56RddjncPcbkcWhtcTNFJz1xnSSfxDk/owNTNv0uukP6XEsYHOJVWTPmHOhtvDFRQOeXKlU3aSq3mt+8shdOHJk/a3dkbaJIJ3zE1sgjld1dY+tiQgxHGRp2zg5zz3q9QQKowqqo8gB+VcgurRJAA6hsbg96nxU81I7iKvvRDj3WIYpm/SxqCWOB1ib9v1GMN54OwYVx9VopUriTyjdTqFZs9maPSLpB7pZ3TBgJevkjhHP8ASPhwcd4XUWPkprB7HuEGKyMrZ1TsX359WvZTJ784L/x1QOKTPxXiJjiZ+plk/R7Y0R6I1ll9SI8jPio5mu62kCoiogwqgKoHcoGAPpXNhLjk30W35OxqKvV6Y1v3pe0/gv8AFfdvwPq4lVFLMQFUFiTyAG5NVH2cQmZJuIyKVkvWDAHmtumUhXyyo1bc9VfHtIkM4g4YjMr3rEOy/Yto8PKc9xYAKM7HJq5QxhVCqAFUAADuA2Aq05591U/aHwJpoBcW4AvLbMsDd5x8cZ8VdcrjxIq2UoCocC4ql1bx3EXwSLqHkeRU+YII+VaNgfduKg8o76PSfD3qEZB8i0Wr10eNavRm391vL6yAxEjR3EPlHMCXUDuVZFYD1r69oClbUXCgl7WWK5GOeEYax84y9VraRsl7dWTotKxwyhlDKcqwDA+IO4/pWSrDGKUpQClKUB4apXRG6W1u7nhjEAKfebbzgkJZ0/gk1fIjwq7VzjpnwhH4tbsSY5JLaXqpV+JJonVgRnY9mQ5U5BGQaHqWXg6PWOaIMCrAMpBBB3BB5gjvFVvgvSj9ItteaYrn7B5R3A+9ET3+MZ3XzGCbOTQNY2ZxXpt0Gks3FxbazCja1Zd3tz68yn4u4fFyyZHgftQOkR3sPWKRpMseDqH4ojty56T8q6j14LaDzxn1H/OfpXO+kns7jnkma0cQyKQSCCY3LDJBA3Q9+V233BrPKuUXmt+HT/R16tbRfFV62LeNlNe8l8e/7kE1xbxQMtld2htVM8r2soa2dwdTBWbGqRQdtIC5UKpOK2IukTWoEl5C6YRZVIIb3m4bCqXaPKQxxghUViAAwO5FU/ifBri3bRcQshzgHGpG/dYDBz54PlUe1uuTlFzyOwql6xw2nE6Vf9OV6hcWnvTXy++/8HTHlsJ7gKFt55tQhDRsFkkmPblIdMERRJvnJB3HMb/c3BcOwt52cdYYVSYZDSBdTKsijVpUA6mIbcMO7FcvECjcKARuCNiPmK3LfiVzDGY4J2jXSyLsDoV21voJ3QsxOSN/pVtHafC9m4/Yo1f9KXxjmLU/J+f5LRPw8waSB7vqJxyeFmzgjKnSCTnkVJPcd6+m4gyA9dEwx9qMGQH5KNQ+Y+dalr0xBytxbZikZFkWLBUWsYJihRGxsX+MnmGPkB7PxG3CdZbzxRMNBeA6mTVK+youdUQij+Nh2c57IrtaftSL5+X4/B8zquyb6XiUGvmvszZPHIO+QD1DD/Svm4MF0pj6xW2+ywDDOx88EbEEYIyKjzxu5kmaG2jinZSQpjZ3DgAEldlwu+MnYEGp296L35iDXFlDN3lYZAzqfRwoz5q5rX6/TZmLkmvk8GSWiuqxJrGd1us/Toe9BJhw+aV5laRXVVWSMZKAai2Y/iOold11fDyHf1Xh3FoZ01xSK695B5HvDDmpHga4haMwYpBISU+O3udQdfmRrT56h4bVlku4ZDonVoZG7PaOgtz+GRThh5A+orM9BU1/bePNeDLZ622yblb7T6vqX3oKferm64m+8ch6i1J2020ZIdh4B3Gr5fKtq49p3DEYr7zqxzZI5XX+dVKn61QuF2fVNDazXDnhjPiSJyAE2YxqZNm6ppNIK5xkjuJrs8FuirpVVC8tIAAx6VgtqlVLhkXQmprKMPCuKw3MYlgkSWM8mQgjPePI+VbTuACScADJJ7h41S+lfA2ikS5sHWC5kkSFhpzHKrYBLoNiyKCwYb9nHKsPE7HisMZcTxXy6SJbcxCIupGGEbqTg4JODVZMi242bniAu7K2uLi393aFpEQKHkD5XSZGXUq9sEjvqR4pcTywSxtYXS643T9i3NSBkLJn+la3srv7qWLRGV9yhIjjaaIrMVA3jIVggMZwhfG+OWauBtrtEfTPFI5YFesiKqE3yvYbOeXa39K8cUWRslFYRD+zTjaS2kVuxZbm3jSOeKRSrqwGASrAZU4yCNt6uAqmdJOENdMXhVoOIWyq8U2DofUMtGHwBLGcFSCARzxuMznRPjQvLSK4VSvWA5U81dSVdfkysK9KyXpSlAKUpQCqX7Sx1Ys7rkILqPUfCOUGJt+4Zdc1dKhOmnCverG5gwCZImCg79sDKH1DAEelD1PDyaHEeHRToY5kV154Ycj3EHmrDxG9aEVpfW8Y92nFyg3WO5J1gfdWcDtDydSe7V3jL0W4h7xZ28xOTJEjH97GG/qDW5LYZGrrXReZAYgY7987VUng22RjJZIvh/S7rZsXFtPbEIe2ULITkYIdNQBBzsTUlZ9IrNAEW7gkd3w2JU1ajvkjO3hThEqBcLlVbOCc7nJ338c5Ga024PDGsayQwsdQUMUU5bnncZHKpcRS6d+ZNyusk7BWQ5jXnhgd35jO4qr3Xs7trlpGBeKXWdRiICnGMDq2BUD0wfOtl+AWpvA3u8OQgwdC5Hx9+KycL4RD1s2FK9s/A7r4eDUeGsNHtasqfFXLD+DwVK79l02G6i5hlK81YFTnwLKWwflWjF7PrjAMk1queWJHOR84xVz4ZwE2ilxeXCAA51SCVDvnOJATnyBr7sbi/W2BRLWaUZ+MtEVBYnHJh8JHhVL09L6HRj2z2jBYVmfBP+Cof9WV1rCtLbqrDKsNbZxjPZwPEd9TcXsyghUyXE0kunfSuI1by2y3+ap6/wCNzg22bUsckHRLHjOncgkjbnWnxPi92bnsWEchCLjrLhQF3bcYVtzUo0VR5Ipt7V19qxKx+G32wWG34fb2yKYBDCucnTgCQYO2r7R5b71LW9wGRXwRkA4qpTy3ksSEi1iKHUwAeXGAcgZ0gnwrUisMtHJc3M9wHywVmCR4xgjqo8AgA57Wo7c6tykc/wBHKT3Pnpne8On1oypNPGrYkj1AxEDPauFH6L0zk+Bqh8Ptbz3SOW8jjnhlGVVUZ5SmcB2j08iMH0O+KtfHOGkQwWEShI55HErx4AFsvbkIx3sML/EavdnEquGUdkRrGAPsaeQx3Ag1dVdOHuvBXbVF7Pc45ZwqzdXBMO3j9DNl0KnngE6l9ASPKp3g/H7m3LRRyqzL+wnLMnmsdwN1Pk2rG2ABVs410btbu4QtGNUOSZU7LB2K4GocyADsc86rvDuiV1E2tHS5hZ5cpJ2ZBu3Jvhk+eK1esQtXDYsfvkZ/RODzH9/JNwdK1uJoBowY3Z30sGXaKUHS2xbBPgOVTl/xAyRukLFZSrFCMHDruMjwJHLwzXJOg9zGtxHGGkRhFKjQSDGhuqchlB3AOMbErvXXL2UW9q86RqXSIsABjU2NhnzOKzXQjGWI8i2DbW5o8Eitr9DdIjrHIcqVklj6wDALsilRnUGGd8hQc7isosJ7Vi1v1lxE3xQyS5ZD4xO/MHvRjjvBG4Mxw2yWCGOGMYWNFQDlsABTh/EI5g5jbUEdoyRnGtThgD34O2fEHwqomU7px0llitg5tpoHEsXVyu0RiR9agGUo7EREEhttwSAQcGrN0Y4P7pAItWs65JGbGkF5HZ2wu+lcsQBk7V50s4R73Zz24IBljZAWGQG+yfkcH5VEdHOO3CTrY30caTdVrikidmSZV2fGoAq65BIPPJNAW6lKUApSlAKUpQHPOhy9Wby2xgQXUoUeCSYlXHgO2cVMT2SsQHZtBO66uyT6VHmPq+MXQHKe3glP78ZeMn+XR9KmXQEYIyPA1VLZm+r2oI1Z0V51jXGlUbUOYySMZ8xj+tYobCMO6lBlTkE/dbl/6fKtpLYIP0QCHnsPzHfXzbW7Bmd21O2BywAByAFeZJKLTPF4fGAQEGDzr6jxD8EZIPcuPrvWxSvCTSaIzh3C0CJrQawO/fBrcuLNH+JQf+fKs9KHuDVTh8YOQgHdX3b2iJnSoGaz0oMGvPZI5yygn/n617HaIragoBxjPlWelBgrfBbGOXjNwGQFYLaIAdweRmYnHiQo+lXu4sI3+JQcfLb5VS+iraeM8QU/bgtHHoodfzJq+1cuRzrPeZgjs0VdAUBT3CvPc00dXpGjwrYpXpAoftG6JtKsF1aRK11aupVM6eshz2o88vTPn41nuulcMyRQNHcQSySwL1c0EiYIlQsusroPZVsEMQe6rqRUX0h4Ot1CYizIdSOjpjUkiMGVhkEcxyPMZFAZ+LzusLmIAyY0xg8usOy58skZ8qwcNtYrG1VMhYoUJZz5ZZ3Y+JOpifEmqhxB+IW11bS3be9WydYD7rA+pJCoCSPGGYuMFxtyyTjlW/w/i8fFZXjQOLa2desVwUaWXZkUxt2liX4jqALMB3A5Amui97PPGZ5kEayNmGLBDrD9kyfjb4sfZyBzBqkdOONsvELe5ih65bDrlYBsM7SqFfRthtCjkeZLDmKnul3SkhXgs3Q3HJpD2khO2xwcmTB2Xu5nuDUWG+VOy6NGR34LKfRx8RPnhj4Vu0ulVntT2XQzXXcO0eZ2Dg3FI7mGOeFtUci6lP5g+BByCO4g0qo+xls8OyAQhuLgoCMYTrDjbu3zXlYmsPBpRfKUpXgFKUoCicbbHG4B42UuflKmP9am6goHFxxS6nHw26JaIfF/1kxHkCUX1BqdqqfM3UL2BSlKiXilKUApSlAKUpQClKUBXeITe7cTsrj7EwezlPm3bhP84Yb/AHq6CDVL6UcJ96tpIgdLkBo2zjTKp1RtnuwwHyqX6H9IFu7VJThZBlJUOxSZey6kfvA/KrYvYw3xxLPeT1K+OuX7w+orXueJQx7vLGg/E6j8zUig26VF/wDSOz/71b/8aP8A91bsN5G+6SIw/CwP5GgM9Q3E+i9tPJ1skeJMaS6M0bMv3WZCC48jmpmlAU+/9nFkygQIbVxuJIOy3o2ciQeTA/Kos9Abpjpa8jWM7Fo4SJMeRZyqnzxXRKVbC6yCxFtEJVxk8tGpwvh8dvEkMShY0UKoHh/qScknvJpW3SqiYpXhqlXnTGaZ5YuHQxymJtDzzMVhD96rpBaUjkcYA8aHqTeyLqTVd6VdIepxBBh7yQfo4+YQcutk+7EvPPecAZJqIjTiUq4uLuGIHn7rEQw9HlLY9dNbPCOCxW4OgMztjXLIxeR8ctUh3bHcOQqLmi6FEm9z3gXC1toViBLEZZ3PN5GJZ3J7yzEn+lSFKVUbUsbClKUPRSobi/Sa3tzoLNLN3QQr1kp/gX4fU4FarScSnIMaQWkZ/wAXMsv8ikIvf9o1ONcpckZ7tVVV77LHSq2nRi55txO6z+FYVH8ug1guuE8UjGbe9im/DcxAf5owPyqbokZI9q6dvGS10qkcP6eGKQQcThNpLyEmD1D9/Zck42I7yB3kHarpFIGAZSGU7gg5BHiCOdVOLXM312RmsxeT7pSleFgql8btxY3TXoiD202BdALqaJxss6jHw42fHkd6uleMoIIIyDsQe8eFSjJxeSm6mNsHFnxb9U6q6aGVgGVhggqeRBHMVk93X7q/QVTSjcKk1qS3Dnbtqcn3RzyZP9gSdx9nYirsjZGQQQd8jwrfCakso+S1WnnRPhl4Hx1C/dX6Cvn3RPuJ/KP/AErNSpmbLMKWwX4Mp+4Sv1A2Pzr7M06nKSBvwyLn6MuCPnqr7pXjgmWw1FkOUmfScaZSBJC4H3ozrHzGzj5KR51I214kgJRgcbEd4PgQdwfWozFYpoA2+4buZdmHof8ATkaqdPcbK+0JLaaLBSovhHEGZmikx1iAMCBgOhJAI8xjDDuODsGAryqWsbHUjJSXEiUNcu9lY0Wklu20tvcTRy+baiQ2+5BBGD5V1Kuc9OOjUy3IuuGyLFcuv6aNv1cyj4WbuD8wD377jBqLjxbFkbVW+KXIs1KpVvx7i6gCXhiO3eY51UfRicfWknGeMPkR8OhjPcZZww+i4/Oo+il3F/r1GPeRda+JZVUZYhR4kgD+tUYcH45P+tvLe2HhCmo/5ht9TWSy9mEBIe8nuLx/9rIdOfTOfqamqJMz2dq0x5bm7d9P7QP1cHWXcu2Etk6zc8u1soHnmsp4fe3f6+Q2cOf1cDZlYfjm5J6J9asHDeGQ26aIIkjXwRQPrjmfOtlmA5kCroURXM5eo7Vts2hsvM0eEcEgtlKwRImfiIHaY+LMd3PmSakKxe8L3MD6bn6CvRL+CT/hv/qtXZSOdwWSecNmSleYb7j/AEphv8N/pTiXee+gs/4v6GrxLhsVwhjmjSRD9lxkZ8R4Hzrn9x0LvbA6+FXBaPJJtZmyuNz2eQ5/unzNdHd2AyY5MeSMf6KCa1v7Ui5M4Q+EmUP0fBqMlGRdVO+h5Sa8CjcG9qEWvqb+J7OcHB1A6Pqd1HrkedX6GZXUMjKyncMpBBHiCNjUfx3o9a3qATxJIBkBvtL46XG4qij2d3tkxfhd6Qv+DNyPrgaSf4R61nnQ+h2NP2tCW1mx02lUBOn1xbYHE7GWLxmhGuP159n01E1L2/tC4a4yLuMeTalP0IqhxaOrC+uaymWWWIMpVgGUgggjIIPMEd4qC6EkxrPaFmYWsvVIzHJMTKsiAnxVXC/IVGX/ALR7baO0DXdw2yRxKcE+LMRso8fyqa6I8Le2tv7wytPIzzTv3a2OSMnuVcL6LV+ni85OT2vZW61HrknjTNY7eKSXdewncxGSw8VXuHLBPPwxz3Y+Dp3tKT4lz+QwP6Ve7UjlV6GySy9jWpXxccBfOqK5lX8LrG6/TSG/zV4ljdAbtA7eQeMf+eitiJaC1csMyUzWMW11/hwf8Z//AIa+zwuVyNcgRftCMEsfIO3wjx7OfMV67IkY6K5vlg94XlpyQOyiFS3i7FTgegUE/vCvKlrS1SNQiKFUcgPqT5kncnmaVnk8vJ2aa/RwUTMageJwSpK0ixtKrBBpUrqUjPcxUFd87HOc7Hunq8768Tw8ntlcbI8MivRtKxwLeRfNzGB88OT9AazRcPuGPaaJB+HU5x6nSAfkamhXoqbskyiOipj0I7+yBjBll/yD8kp/Yy/fl/nI/KpKlR4n3lqorX+K+hHR8FiByQX/AH3dx9GJH9K2ltEHJFHoorPSo5JqKXJHgFe0pQkKUpQCvlkB2IyPA19UoDQm4RC3ONQfvKNLD0ZcEfWtN+Fyof0bh1+7JsR6Oo39CPnU3SvVJrkV2Uwn7yK1JdAA9arRDv6wAL/PkofrWCTg9tJu0ED57zGjZ+eKs0/wN6Vye4/XS/vVdGzPNHPt0KjvGTRdYYYIdkSKMnYKiqCfIKoyfQVt2fDnlbXKMRjBSM8yfvSDljvCb45nfAWI6Cc5P+e6rmlQnY3sX6fSRj7beWfVKUqs2ilKUApSlAKUp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7" name="AutoShape 13" descr="data:image/jpeg;base64,/9j/4AAQSkZJRgABAQAAAQABAAD/2wCEAAkGBxQTEhUUExQVFhUXGBgWGRgYGRocHxoVHx0ZHRocHxseICkkGBslHRoZIjEhKC0sLi4uHCAzODMtNygtLiwBCgoKDg0OGxAQGywkICYsLCwsLy8sLiwsLCwsLCwsLC0sLy8sLDYsLCwsLCw1LC80LDI0LDQsLCwsLCwsLCwsLP/AABEIAOkA2AMBIgACEQEDEQH/xAAbAAEAAgMBAQAAAAAAAAAAAAAABQYDBAcBAv/EAEoQAAIBAwICBwUEBwUECgMAAAECAwAEERIhBTEGEyJBUWFxBxQygZFCUmKxIzNDcoKSoRUkU6LBY3OT8BYXNFSzwtHS0/F0g5T/xAAaAQEAAwEBAQAAAAAAAAAAAAAAAgMEBQEG/8QAMxEAAgIBAgMECgEEAwAAAAAAAAECAxEEIRIxQQVRgaETFCIyYXGRsdHwwQYjQuFScqL/2gAMAwEAAhEDEQA/AO40pVf6X9JhZogVDNcTNoggX4pH79/soBuWOwFAb/GuNQ2qa5nCgnCjBLO3IKiDLO2SNgKgYukN/Pg23DzGh/aXcoj+kSBn5eOmtjo10ZMbe83bie8bOZCOzED+zhU/q0A2J5tzPgLNigKmLbjJO89gg8BDK2PmXGaGz4x3XVifW3lH5S1baguOdL7O0/X3CK3cgy7k8tkTLHn4UBopNxdPiisZ/HTJLET9UcVhfpTfRgmbhUwA5tFPBIPXdlIHqBXsnSG+uMe5WRRD+2u26oeqxDLnHnprHH0DEzCTiVw96wORGR1cKnyiX4vDtE8qAgbP2vNcMUs+GXU7A4PaVVB82AYLyqbU8buBnFnYgjkc3Ei/MYTP1FXG1tUjQJGqoi7BVAAHoBWagKWnQq5cf3nit5Ie/qhHAv8AKgJH1r5/6uIv++8R/wD6pKu1KApH/QKWPe34nfRt+NxMvzVxv9a+0PGLYZb3a/Uc9I93lPmM5jJ8tqulKAqnCOn1rLJ1Muu1n/wblerYjcZUnsuNjyPdVqzWhxrglvdR9XcQpKvgwzjzB5qfMEVzHjHspkifXau1zCAQbOeaWMY7tMqMOXgaA6LxfpVZW2evuYY8dxcav5Rkk+WKiF6eLJ/2WzvbhTuHWHq1I7iGlKZFQfRvi/CbeVYpLNOH3OPhmjA3/DPgh+exz310mNwwypBB5EHIPzoCoydJOJZ7PB5SPxXVsp+mo1rz+0B4ce98OvYV+04VZUUeJaMnb5VeMUxQGhwbjdvdxiW3lSVDjdTyz3Ec1PkQDUgKp3H+hCs/vNi3ul4N9aDCS9+mVOTKfHmPPGK3Oh3Sc3QkimQQ3cBCzw5zpJ+FlP2kYYPln6gWWlKUApSlAKUpQGC/ukijeSQ6URS7HwUDJP0qo9B7B7h24pcKRLOMQRt+wtfsrttqfZyee4HjTpr/AHu4t+Gqew594uf/AMaMjSh/3kmB6BquaDagPqlKUB4a0eHcFt4CxhgijLEliiKpJPMkgVv0oBSlKAUpSgFKUoBSlKAUpSgNW/sI5kMc0aSIeauoYfQ1XbD2dWEEnWQRSRNkMRHPMqkjcZUPgjy5eVWylAKUpQCqF7SbX3Z4OLR512rBJgv7S2kIVgfHTq1D5+AIvtanFbFZ4ZIXGVkRkIPgwIoDaVs8q9qsezTiLT8MtXfOsJ1bZ56o2MZz6lM1Z6AUpSgFKUoCm9Dx11/xK5JziSO0j/CkSAtj1d2J9KuVUz2YriO8zz9/us/z7f0xVzoBSlKAUpSgFKUoBSlKAUpSgFKUoBSlKAUpSgFKUoBSlKAqfs1I91lUclu7xR6dfIf9atlU72Vyh7J5BykurqQehmfFXGgFKUoBSlKAqHRA9VfcStiMfpUuk845UGcekiODVvqmdIv7txKzu+ST5spvVsvA384K/wAdXOgFKVF9IONpaxhmBd2OiKJd3lkPJFHj4nkBknYUBzP2y+0K5sbm3htJFUhTJKCqtqycIpyMqMAnYg71M9DPa7Z3YCTsLWfYaXPYY/hfkPRsHfbNQF10Be6uSlwA1xcFZ72cZ0wRA/o7eEnm7aQC3cq+B36LbdCeHpGIhZwaAMYKKxPqTkk+ZOaAn1YEZG48a9zVMb2bWy/9mlu7UbkLBO4UHvIViwH0rUuPZs7/ABcV4kR/vVH9QtAWnjnSO1tBm5njizyDNufRRufkKpd307vbsD+yLF5EJx7xONEZHiqkgsOYznu5VIcH9lHDoJOtaN55Oeqdi+/jp5E+oNXhEAAAGANgByAoDQ4AtwIE97MRnwdfVAhM5OMZ35YFSNKUBDdIru7RV9zt45nYnPWS9WqDbB5EvnfYY5VUr7phxSzy95w5ZIQMmS1kLaR5qwyf6DzrouKYoCtdGundjegdRcJrP7N+y4PhpPP5ZFWaqv0i9n/D7zea3TX99Ow3zK41fPNQT+y3TjqOJcQiUfZ63UAPLOMUB0NmAGScAd5rk/tE9sUVvqhsCs03Iyc44/Tukb02HfnlU8nstt2GLm4vbpe9ZZ20n5LipbjPQSxuLU2xt40THYKKFKN3MCN8/nuDzoCoewnpZdXy3YupTKY2iZWIUEa+syOyBt2Bj1rqtcp6NcJmsZPexE4ZALa/jVSetCACO5hAHa2wzKvi4A1DfqFpcpIivGyujDKspBBHiCOYoDNWrxO6EUMkhOAiM+fQE/6VtVTva3Oy8MmSP9ZOY7dB4mR1Uj+UtQH37J7AwcJtEPMxmQ//ALGZ8fLVj5VbqxW0ARFRRhVUKB5AYFZaAUpSgFKUoCF6Y8IN1ZzQrs5XVGe9ZkIeNgfJ1FZ+jPFPerSCfGDJGrEfdf7S+obI+VSRqsdFlMNzeWp+ESC5i/3U2S4+Uwk+o8aAtFYZLZWZXKqWTOliN1zgNg92QKzUoDwCvaUoBSlKAUpSgFKUoBSlKAUpSgFKUoDw1r2FjHCpWJFRSzPpXYamOWOO7JJO3ea2aUAqjdKC1xxfh9sN44RLeSjwIGiHP8ZPr8qvBql9Af7xPfX+dSzyiKFv9hCCmR5F9Z86AutKUoBSlKAUpSgFVXpCTDxCwn+xJ1to/Pm6iSIn+OMr/HVqqo+1W1d+GzPHtJAUuEPg0Tq/5A0BbqVhs7lZESRTlXUMPQjI/Os1AKUpQClKUApSvCaA9pVW4v7QbC3Olp9bfdiVpCPUqCB8yK1Lb2n2Doza5FK7aWicMc8sAAg/XbvxUXKK5stjRbJZjFvwZdK8zXH+kHtXmZsWyJCn35cM5PkoOlfq3yqKtvaPxBO0ZRIuQO1CCuScAZQLzO3OqvWIZwt/kjeux9Vw8Uko/wDaST+jf3O7Urm1h7WI10rewSQMftKpZT56SA49MH1NXDh3SmznA6q5hbPdrAP8pwatUk+Rz7KZ1+8sfveTNK8DVp8S4rDApeaWONQM5ZgP/upFZu0rV4bfJPEk0R1RyKHU4Iyp3Bwdxt41tUBWPaNxg21jIU/Wy6YIhnH6WQ6Qc92Mk/KpXo5wpbS1ht0+GJFTPiRzPzOT86p3SCBeIcS6mRVktrJMurDKvdSjYEcm0R7+RcVja/l4T2u3Nw/PbUkvJa571J3khzjIO69221eZWcE/Rvh4jo9KxwTK6hkIZWAIYHIIPIg94rJXpAUpSgFKUoBWG7txIjo3J1Kn0IwazUoCoeyiZzwu3ST9ZD1kDjwMUjoB/Koq31TuiTNFxHidsRhNcN1H5iVCJMDuAeM/MmrjQEF0s6RLYxJM8bOhkWNtJGV1ZwcHnuAMZHOtCz9o3D3/AG+n99HH9cY/rUj014atxY3ERGcxll8nXtIfUMornnRDo5ZXnDbRpIUMqSiF2TKMUDnSGKkFsxlOfjUG5ZwjRXGr0fFNPnjZrqttsb8n1ReJ+n/DlBzcocfdDN/RQc1Gz+1OwAynXSekTL/4mmsfHfZzYLbzNHE6uInKkSynDBSQcFt96kuE9B7BYYw1rE5KLqMi6yTgZzrz315/c+BYvVFz439F54f2Kfde1iZ20W1oMn4dbF3J/wB3GP8AzVGz8N41fgiQSdW/NZCIY8eBQdoj1DGrz0FayE12LTQqyOkqKqaAU6qNS0eQNcepWOVyMk+NSnSjpKlppQL1k0mdEQOMgc2ZsHQg+9jyAJ2oqpTeG2/gtv36k/Xaqt6qor4y9p+eF/5OfdE/ZkZ4xJczGPDyoYogB+rkZD+kYZIOknZQcEVY+N+ziyFviOIhg8R1l5GJUSIXBy3empfnUVw3pDexM51wOru0hjMbAKWOSFcOTj1B5mpTiHToG3mEkMkb9WxUrmRS2MgZUahvjmoFaX2fOpZ4P5M1natt79u1vxwvpsiy8O6K2cBzFawIfvCNc/XGa2OOwareUYGylh+8vaU/IgGtiwvo5kEkLpIh5MhDA/MVmlTII8QR9aqKTBe2Uc6FJUSRCN1dQwI9DXO7j2X2k11dKesjTELxiMrpUMrKyhWVh8UZbl9qr9wC46y2gfnqijb6qK1rriscd0EY7vESAoLHKNywoJ5Sbeh8DXjSfMnCycN4tr5PBzm49kwjniiiunWKRZSewMhl0FRhSoOQWPL7I8ahemHQKKze2iilkknunKbqgAXsqW2GQQXB3PIGuvPcmaSFokYrHK2p3GgY0yRsoB7RYMR3Y2O9UfgLNe8emlYh47QFYyMgKd4wPM6jPv8AhBquUI4xg10aq5Sc+J7Jv+F5tHTraBY1VEGFUBVHgoGAPpWrxziiWsEtxJ8ESFz54HL1JwK36pnS7+93lrYLvGD71dDu6pD+iQ+OqXBx+CrTCQnQPiA0GGdXivHZ7iVJFKljIxbUhOQ6BSq7E4wAcVbHUEEEAgjBB5EHmD5Vt9JOj8V5FokyGU645F2eKQcnU9xHhyPI1U+jvGJBK9leYF3EM6sYW4i7pUGMfvKOR/pXKPU102prhZ70PuP7PuRw5z/d5tUlmT3HdpYSfInK55g+NdBBqkdKeCe9wGNW6uVWEkMo5xyqcq3+h8ial+g/SA3lsHddE0bGGZD9mZdm+R2YetSi8lN1fCyw0pSpFQpSlAKUpQFS40xh4rZSgdm4Sa1kP4gBLD6/DIPnVsFV3p/ZSSWTtAMzwlLiLzeNg+P4lDL/ABVNcNvVmijlQ5SRFdT5MAR+dAZ3Ga4z0HVrPiU3DgRo63UuonnGC8YH4mhZdz/hiu0Vyr2u8Ekjkjv4Mrpwsrr8SMCOpk8wCSp/h7s4hZlLiXQ16RRnJ1SeOJYT7nzXns+5Nl26QXUpRoEhLPNFIFKumBgAHOoqdtY5Zr74tx3qIpHaCYBEZt1UrsCQCVY4FQPRvpjHeNbE6UnDPHJHnlqjZgy5+JSYx6cjU/0zhVrG6DuY16l9TgZKgAnIHeRipJprKM9lcq5OE1hrmjm/CIpOpVJgxtkV5FQ2tzBJbjDNpiuC2Vxuo55G2cVHWRfr9c8jSTSwp+kbGXZc6gAMAAArgDuGeeTVw4bDKwQzQ26vjHVxMbiQqww2ZpCBGpBIPxZGcEnaqxfWSxBYZgZIwAYrgAlHX7DdYv6uTGxzjJyVyK6GglBTeefTJj1Kk47cupu17UdCr4zDMso7g+G28Na7/MhjT+09GBMpiP3vij/4g2H8QWu56RddjncPcbkcWhtcTNFJz1xnSSfxDk/owNTNv0uukP6XEsYHOJVWTPmHOhtvDFRQOeXKlU3aSq3mt+8shdOHJk/a3dkbaJIJ3zE1sgjld1dY+tiQgxHGRp2zg5zz3q9QQKowqqo8gB+VcgurRJAA6hsbg96nxU81I7iKvvRDj3WIYpm/SxqCWOB1ib9v1GMN54OwYVx9VopUriTyjdTqFZs9maPSLpB7pZ3TBgJevkjhHP8ASPhwcd4XUWPkprB7HuEGKyMrZ1TsX359WvZTJ784L/x1QOKTPxXiJjiZ+plk/R7Y0R6I1ll9SI8jPio5mu62kCoiogwqgKoHcoGAPpXNhLjk30W35OxqKvV6Y1v3pe0/gv8AFfdvwPq4lVFLMQFUFiTyAG5NVH2cQmZJuIyKVkvWDAHmtumUhXyyo1bc9VfHtIkM4g4YjMr3rEOy/Yto8PKc9xYAKM7HJq5QxhVCqAFUAADuA2Aq05591U/aHwJpoBcW4AvLbMsDd5x8cZ8VdcrjxIq2UoCocC4ql1bx3EXwSLqHkeRU+YII+VaNgfduKg8o76PSfD3qEZB8i0Wr10eNavRm391vL6yAxEjR3EPlHMCXUDuVZFYD1r69oClbUXCgl7WWK5GOeEYax84y9VraRsl7dWTotKxwyhlDKcqwDA+IO4/pWSrDGKUpQClKUB4apXRG6W1u7nhjEAKfebbzgkJZ0/gk1fIjwq7VzjpnwhH4tbsSY5JLaXqpV+JJonVgRnY9mQ5U5BGQaHqWXg6PWOaIMCrAMpBBB3BB5gjvFVvgvSj9ItteaYrn7B5R3A+9ET3+MZ3XzGCbOTQNY2ZxXpt0Gks3FxbazCja1Zd3tz68yn4u4fFyyZHgftQOkR3sPWKRpMseDqH4ojty56T8q6j14LaDzxn1H/OfpXO+kns7jnkma0cQyKQSCCY3LDJBA3Q9+V233BrPKuUXmt+HT/R16tbRfFV62LeNlNe8l8e/7kE1xbxQMtld2htVM8r2soa2dwdTBWbGqRQdtIC5UKpOK2IukTWoEl5C6YRZVIIb3m4bCqXaPKQxxghUViAAwO5FU/ifBri3bRcQshzgHGpG/dYDBz54PlUe1uuTlFzyOwql6xw2nE6Vf9OV6hcWnvTXy++/8HTHlsJ7gKFt55tQhDRsFkkmPblIdMERRJvnJB3HMb/c3BcOwt52cdYYVSYZDSBdTKsijVpUA6mIbcMO7FcvECjcKARuCNiPmK3LfiVzDGY4J2jXSyLsDoV21voJ3QsxOSN/pVtHafC9m4/Yo1f9KXxjmLU/J+f5LRPw8waSB7vqJxyeFmzgjKnSCTnkVJPcd6+m4gyA9dEwx9qMGQH5KNQ+Y+dalr0xBytxbZikZFkWLBUWsYJihRGxsX+MnmGPkB7PxG3CdZbzxRMNBeA6mTVK+youdUQij+Nh2c57IrtaftSL5+X4/B8zquyb6XiUGvmvszZPHIO+QD1DD/Svm4MF0pj6xW2+ywDDOx88EbEEYIyKjzxu5kmaG2jinZSQpjZ3DgAEldlwu+MnYEGp296L35iDXFlDN3lYZAzqfRwoz5q5rX6/TZmLkmvk8GSWiuqxJrGd1us/Toe9BJhw+aV5laRXVVWSMZKAai2Y/iOold11fDyHf1Xh3FoZ01xSK695B5HvDDmpHga4haMwYpBISU+O3udQdfmRrT56h4bVlku4ZDonVoZG7PaOgtz+GRThh5A+orM9BU1/bePNeDLZ622yblb7T6vqX3oKferm64m+8ch6i1J2020ZIdh4B3Gr5fKtq49p3DEYr7zqxzZI5XX+dVKn61QuF2fVNDazXDnhjPiSJyAE2YxqZNm6ppNIK5xkjuJrs8FuirpVVC8tIAAx6VgtqlVLhkXQmprKMPCuKw3MYlgkSWM8mQgjPePI+VbTuACScADJJ7h41S+lfA2ikS5sHWC5kkSFhpzHKrYBLoNiyKCwYb9nHKsPE7HisMZcTxXy6SJbcxCIupGGEbqTg4JODVZMi242bniAu7K2uLi393aFpEQKHkD5XSZGXUq9sEjvqR4pcTywSxtYXS643T9i3NSBkLJn+la3srv7qWLRGV9yhIjjaaIrMVA3jIVggMZwhfG+OWauBtrtEfTPFI5YFesiKqE3yvYbOeXa39K8cUWRslFYRD+zTjaS2kVuxZbm3jSOeKRSrqwGASrAZU4yCNt6uAqmdJOENdMXhVoOIWyq8U2DofUMtGHwBLGcFSCARzxuMznRPjQvLSK4VSvWA5U81dSVdfkysK9KyXpSlAKUpQCqX7Sx1Ys7rkILqPUfCOUGJt+4Zdc1dKhOmnCverG5gwCZImCg79sDKH1DAEelD1PDyaHEeHRToY5kV154Ycj3EHmrDxG9aEVpfW8Y92nFyg3WO5J1gfdWcDtDydSe7V3jL0W4h7xZ28xOTJEjH97GG/qDW5LYZGrrXReZAYgY7987VUng22RjJZIvh/S7rZsXFtPbEIe2ULITkYIdNQBBzsTUlZ9IrNAEW7gkd3w2JU1ajvkjO3hThEqBcLlVbOCc7nJ338c5Ga024PDGsayQwsdQUMUU5bnncZHKpcRS6d+ZNyusk7BWQ5jXnhgd35jO4qr3Xs7trlpGBeKXWdRiICnGMDq2BUD0wfOtl+AWpvA3u8OQgwdC5Hx9+KycL4RD1s2FK9s/A7r4eDUeGsNHtasqfFXLD+DwVK79l02G6i5hlK81YFTnwLKWwflWjF7PrjAMk1queWJHOR84xVz4ZwE2ilxeXCAA51SCVDvnOJATnyBr7sbi/W2BRLWaUZ+MtEVBYnHJh8JHhVL09L6HRj2z2jBYVmfBP+Cof9WV1rCtLbqrDKsNbZxjPZwPEd9TcXsyghUyXE0kunfSuI1by2y3+ap6/wCNzg22bUsckHRLHjOncgkjbnWnxPi92bnsWEchCLjrLhQF3bcYVtzUo0VR5Ipt7V19qxKx+G32wWG34fb2yKYBDCucnTgCQYO2r7R5b71LW9wGRXwRkA4qpTy3ksSEi1iKHUwAeXGAcgZ0gnwrUisMtHJc3M9wHywVmCR4xgjqo8AgA57Wo7c6tykc/wBHKT3Pnpne8On1oypNPGrYkj1AxEDPauFH6L0zk+Bqh8Ptbz3SOW8jjnhlGVVUZ5SmcB2j08iMH0O+KtfHOGkQwWEShI55HErx4AFsvbkIx3sML/EavdnEquGUdkRrGAPsaeQx3Ag1dVdOHuvBXbVF7Pc45ZwqzdXBMO3j9DNl0KnngE6l9ASPKp3g/H7m3LRRyqzL+wnLMnmsdwN1Pk2rG2ABVs410btbu4QtGNUOSZU7LB2K4GocyADsc86rvDuiV1E2tHS5hZ5cpJ2ZBu3Jvhk+eK1esQtXDYsfvkZ/RODzH9/JNwdK1uJoBowY3Z30sGXaKUHS2xbBPgOVTl/xAyRukLFZSrFCMHDruMjwJHLwzXJOg9zGtxHGGkRhFKjQSDGhuqchlB3AOMbErvXXL2UW9q86RqXSIsABjU2NhnzOKzXQjGWI8i2DbW5o8Eitr9DdIjrHIcqVklj6wDALsilRnUGGd8hQc7isosJ7Vi1v1lxE3xQyS5ZD4xO/MHvRjjvBG4Mxw2yWCGOGMYWNFQDlsABTh/EI5g5jbUEdoyRnGtThgD34O2fEHwqomU7px0llitg5tpoHEsXVyu0RiR9agGUo7EREEhttwSAQcGrN0Y4P7pAItWs65JGbGkF5HZ2wu+lcsQBk7V50s4R73Zz24IBljZAWGQG+yfkcH5VEdHOO3CTrY30caTdVrikidmSZV2fGoAq65BIPPJNAW6lKUApSlAKUpQHPOhy9Wby2xgQXUoUeCSYlXHgO2cVMT2SsQHZtBO66uyT6VHmPq+MXQHKe3glP78ZeMn+XR9KmXQEYIyPA1VLZm+r2oI1Z0V51jXGlUbUOYySMZ8xj+tYobCMO6lBlTkE/dbl/6fKtpLYIP0QCHnsPzHfXzbW7Bmd21O2BywAByAFeZJKLTPF4fGAQEGDzr6jxD8EZIPcuPrvWxSvCTSaIzh3C0CJrQawO/fBrcuLNH+JQf+fKs9KHuDVTh8YOQgHdX3b2iJnSoGaz0oMGvPZI5yygn/n617HaIragoBxjPlWelBgrfBbGOXjNwGQFYLaIAdweRmYnHiQo+lXu4sI3+JQcfLb5VS+iraeM8QU/bgtHHoodfzJq+1cuRzrPeZgjs0VdAUBT3CvPc00dXpGjwrYpXpAoftG6JtKsF1aRK11aupVM6eshz2o88vTPn41nuulcMyRQNHcQSySwL1c0EiYIlQsusroPZVsEMQe6rqRUX0h4Ot1CYizIdSOjpjUkiMGVhkEcxyPMZFAZ+LzusLmIAyY0xg8usOy58skZ8qwcNtYrG1VMhYoUJZz5ZZ3Y+JOpifEmqhxB+IW11bS3be9WydYD7rA+pJCoCSPGGYuMFxtyyTjlW/w/i8fFZXjQOLa2desVwUaWXZkUxt2liX4jqALMB3A5Amui97PPGZ5kEayNmGLBDrD9kyfjb4sfZyBzBqkdOONsvELe5ih65bDrlYBsM7SqFfRthtCjkeZLDmKnul3SkhXgs3Q3HJpD2khO2xwcmTB2Xu5nuDUWG+VOy6NGR34LKfRx8RPnhj4Vu0ulVntT2XQzXXcO0eZ2Dg3FI7mGOeFtUci6lP5g+BByCO4g0qo+xls8OyAQhuLgoCMYTrDjbu3zXlYmsPBpRfKUpXgFKUoCicbbHG4B42UuflKmP9am6goHFxxS6nHw26JaIfF/1kxHkCUX1BqdqqfM3UL2BSlKiXilKUApSlAKUpQClKUBXeITe7cTsrj7EwezlPm3bhP84Yb/AHq6CDVL6UcJ96tpIgdLkBo2zjTKp1RtnuwwHyqX6H9IFu7VJThZBlJUOxSZey6kfvA/KrYvYw3xxLPeT1K+OuX7w+orXueJQx7vLGg/E6j8zUig26VF/wDSOz/71b/8aP8A91bsN5G+6SIw/CwP5GgM9Q3E+i9tPJ1skeJMaS6M0bMv3WZCC48jmpmlAU+/9nFkygQIbVxuJIOy3o2ciQeTA/Kos9Abpjpa8jWM7Fo4SJMeRZyqnzxXRKVbC6yCxFtEJVxk8tGpwvh8dvEkMShY0UKoHh/qScknvJpW3SqiYpXhqlXnTGaZ5YuHQxymJtDzzMVhD96rpBaUjkcYA8aHqTeyLqTVd6VdIepxBBh7yQfo4+YQcutk+7EvPPecAZJqIjTiUq4uLuGIHn7rEQw9HlLY9dNbPCOCxW4OgMztjXLIxeR8ctUh3bHcOQqLmi6FEm9z3gXC1toViBLEZZ3PN5GJZ3J7yzEn+lSFKVUbUsbClKUPRSobi/Sa3tzoLNLN3QQr1kp/gX4fU4FarScSnIMaQWkZ/wAXMsv8ikIvf9o1ONcpckZ7tVVV77LHSq2nRi55txO6z+FYVH8ug1guuE8UjGbe9im/DcxAf5owPyqbokZI9q6dvGS10qkcP6eGKQQcThNpLyEmD1D9/Zck42I7yB3kHarpFIGAZSGU7gg5BHiCOdVOLXM312RmsxeT7pSleFgql8btxY3TXoiD202BdALqaJxss6jHw42fHkd6uleMoIIIyDsQe8eFSjJxeSm6mNsHFnxb9U6q6aGVgGVhggqeRBHMVk93X7q/QVTSjcKk1qS3Dnbtqcn3RzyZP9gSdx9nYirsjZGQQQd8jwrfCakso+S1WnnRPhl4Hx1C/dX6Cvn3RPuJ/KP/AErNSpmbLMKWwX4Mp+4Sv1A2Pzr7M06nKSBvwyLn6MuCPnqr7pXjgmWw1FkOUmfScaZSBJC4H3ozrHzGzj5KR51I214kgJRgcbEd4PgQdwfWozFYpoA2+4buZdmHof8ATkaqdPcbK+0JLaaLBSovhHEGZmikx1iAMCBgOhJAI8xjDDuODsGAryqWsbHUjJSXEiUNcu9lY0Wklu20tvcTRy+baiQ2+5BBGD5V1Kuc9OOjUy3IuuGyLFcuv6aNv1cyj4WbuD8wD377jBqLjxbFkbVW+KXIs1KpVvx7i6gCXhiO3eY51UfRicfWknGeMPkR8OhjPcZZww+i4/Oo+il3F/r1GPeRda+JZVUZYhR4kgD+tUYcH45P+tvLe2HhCmo/5ht9TWSy9mEBIe8nuLx/9rIdOfTOfqamqJMz2dq0x5bm7d9P7QP1cHWXcu2Etk6zc8u1soHnmsp4fe3f6+Q2cOf1cDZlYfjm5J6J9asHDeGQ26aIIkjXwRQPrjmfOtlmA5kCroURXM5eo7Vts2hsvM0eEcEgtlKwRImfiIHaY+LMd3PmSakKxe8L3MD6bn6CvRL+CT/hv/qtXZSOdwWSecNmSleYb7j/AEphv8N/pTiXee+gs/4v6GrxLhsVwhjmjSRD9lxkZ8R4Hzrn9x0LvbA6+FXBaPJJtZmyuNz2eQ5/unzNdHd2AyY5MeSMf6KCa1v7Ui5M4Q+EmUP0fBqMlGRdVO+h5Sa8CjcG9qEWvqb+J7OcHB1A6Pqd1HrkedX6GZXUMjKyncMpBBHiCNjUfx3o9a3qATxJIBkBvtL46XG4qij2d3tkxfhd6Qv+DNyPrgaSf4R61nnQ+h2NP2tCW1mx02lUBOn1xbYHE7GWLxmhGuP159n01E1L2/tC4a4yLuMeTalP0IqhxaOrC+uaymWWWIMpVgGUgggjIIPMEd4qC6EkxrPaFmYWsvVIzHJMTKsiAnxVXC/IVGX/ALR7baO0DXdw2yRxKcE+LMRso8fyqa6I8Le2tv7wytPIzzTv3a2OSMnuVcL6LV+ni85OT2vZW61HrknjTNY7eKSXdewncxGSw8VXuHLBPPwxz3Y+Dp3tKT4lz+QwP6Ve7UjlV6GySy9jWpXxccBfOqK5lX8LrG6/TSG/zV4ljdAbtA7eQeMf+eitiJaC1csMyUzWMW11/hwf8Z//AIa+zwuVyNcgRftCMEsfIO3wjx7OfMV67IkY6K5vlg94XlpyQOyiFS3i7FTgegUE/vCvKlrS1SNQiKFUcgPqT5kncnmaVnk8vJ2aa/RwUTMageJwSpK0ixtKrBBpUrqUjPcxUFd87HOc7Hunq8768Tw8ntlcbI8MivRtKxwLeRfNzGB88OT9AazRcPuGPaaJB+HU5x6nSAfkamhXoqbskyiOipj0I7+yBjBll/yD8kp/Yy/fl/nI/KpKlR4n3lqorX+K+hHR8FiByQX/AH3dx9GJH9K2ltEHJFHoorPSo5JqKXJHgFe0pQkKUpQCvlkB2IyPA19UoDQm4RC3ONQfvKNLD0ZcEfWtN+Fyof0bh1+7JsR6Oo39CPnU3SvVJrkV2Uwn7yK1JdAA9arRDv6wAL/PkofrWCTg9tJu0ED57zGjZ+eKs0/wN6Vye4/XS/vVdGzPNHPt0KjvGTRdYYYIdkSKMnYKiqCfIKoyfQVt2fDnlbXKMRjBSM8yfvSDljvCb45nfAWI6Cc5P+e6rmlQnY3sX6fSRj7beWfVKUqs2ilKUApSlAKUp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1" name="AutoShape 17" descr="data:image/jpeg;base64,/9j/4AAQSkZJRgABAQAAAQABAAD/2wCEAAkGBhQSEBUSERQVFRITFhkaFBgUFxkVFRUaFRQVFxQYFxgXGyYgFx8jGRQXHzAjJCcqLS4sGB4xNTAqNSYtLCkBCQoKBQUFDQUFDSkYEhgpKSkpKSkpKSkpKSkpKSkpKSkpKSkpKSkpKSkpKSkpKSkpKSkpKSkpKSkpKSkpKSkpKf/AABEIAKEBOQMBIgACEQEDEQH/xAAcAAEAAgIDAQAAAAAAAAAAAAAABgcFCAECBAP/xABPEAABAwICBwMGCQkFBgcAAAABAAIDBBEFIQYHEjFBUWETMnEIIiNCUoEUM0NicoKRobEVFjSSk6KywdIXJERTVBhjlMLR4SVVZHN0s/D/xAAUAQEAAAAAAAAAAAAAAAAAAAAA/8QAFBEBAAAAAAAAAAAAAAAAAAAAAP/aAAwDAQACEQMRAD8AvFERAREQEREBEXgxXHaelbt1M0cTecjw2/gCbn3IPeigztbtM8kUUNXWn/08Diz3ufs2HVPzyxR/xWDPtzmqoYv3bEoJyigx0uxZub8Gu3j2dbC53ubs5rga2YoiBXUtbRj25oCYvc+O9/sQTpF4sKxmCpj7SnljlZ7Ubg4Dobbj0K9qAvlVVTI2F8jmsY0Xc55DWtHMk5BYHTDTRlC1jGsdPVznZp6ePvyHmfZaOLlg6DV9LWOFRjcnbPvtMpI3EUkHIEA+lcOJJtw84IPtUa2IHvMeHw1FfIMj8HYeyafnSusAOouF1/KWOz5x0tFSNP8AqJXzPHX0OSm1NSsjaGRsaxjdzWANaPADIL6oIINH8bf38Tp4ukVI19vAyFPzPxY78aPuooR/NTtEEF/MrFP/ADuT/hIf+qfmbivDG3++jhP81OkQQX8zMVPext/uo4R/NcfmJiB72NVFuOzDEw/aDkp2iCCHVQ1/6TiGIzji11Rss/Va3+a80uhtVhZM2DuMsG+WhneXNf7ToJHZseeR3nnkFYiII9oppvT14cIy6OePKaCUbE0RGR2mneL8Rl4HJSFRnSvQKGtLZgXQVkfxVTD5srSNwd7beh62IusNQ6cz0MjabG2hm0bRVsY/u0vISf5L/HLfuGZCfouscgcA5pBBFwRmCDuIPFdkBERAREQEREBERAREQEREBEWPxvHoKOEzVMrYo28XHeeTQM3HoLlBkFHdJtPaWhIZK8vnd3IIR2k7yd1mDdfm6wUeGJYji36KHYfQH5eQf3uZvOJnyQI9Y57iDwUk0Z0HpaEEwR3ld35pDtzyE7y6Q558hYdEEfAxfEM7twumO4WE1Y4dfViv+sOqyOE6rKGF3aSRmqnPemq3du9x52d5o9wUuRB1YwAAAAAbgMgPALsiIC4cwEWIuDvB3FcoghmL6sIHSfCKF7qCr4SU+THdJIe48cxlfjdYmp1mz4cx8WLwWnawmnlgBMFWW7mg29E/dcHqcsgbJWM0j0cgrqd1PUs2o3e5zXDuvYfVcL7/ABBuCQgj+geib4y6vrvPxGpF3k5iBhzbBH7IAte3Hna5maqXBtIajAp20GJOMlA82pKqx9GOEcnIAcPV4Xb3bYjkDgHNIIIuCDcEHcQeKDsiIgIiICIiAiIgIiIC+FdQRzRuimY2SN4s5rwHNcOoK+6IK6k0brcJJkwsmpor3fRSuJfGN5NNIbn6p/eJylGi2mlNiDCYHESMylikGxNEdxD2HdnlcXHVZ1RXSnV/FVvFRE51LXM+LqIcn+Eg3SN4WOdsr2yQSpFAcP09mo5G0uNsbE5xtFVx/os30j8k7mDYfRFlPWPBAINwcwRmCDuIQcoiICIiAiIgIiICLyYtisdNBJPM7ZiiaXPPQchxJ3AcSQqZfp3VYpUQRVBkw/C6x72RPjFpJy2w7N0xPmbRNrtFr5Z5kBPcc1h3mNHhcXwysHfsbU9PwvNIMsvZBvkRcHJcYJq6vMKvE5fhtYO7tC1PBxtDFuFvaIvlewKkuB4BBRwiGlibHG3g0Zk83E5uPU5rIICIiAiIgIiICIiAiIg8ONYJDVwPgqGB8TxYg/cQd7SN4IzCq+hxOo0cnbTVZfPhErrQT2u+mJz2HgcOnHMt4tVvLzYlhsdRE+GdjZIpBZ7XC4I/lzBGYOYQfWnqGyMa+Nwcx4Ba5pu1wIuCCN4IX0VQRTT6NzhkhfPg0z/Md3n0jnHcbcOm528WdcG2aOsZLG2WJzXxvAc1zTdrgdxBCD7IiICIiAiIgIiICIiAiIg82IYdHPG6KZjZI3izmvALT7ioG/Aa3CCX4dtVdBvdRyOJmhG8mmee8PmH7ybixUQYXRjS+mr4zJTPuW5SRuGzLEfZkYc253z3G2RKzSiWk+r6OokFVTPdSV7O7PF63zZmbpWndnn4jJeLCdYEkEraPGYxTznKKdv6JUdWvPxbvmu+64CCdIiICIiAiIgq/X1XONJT0UZtJWVDG25taeXLbdH9ilukGg0FVh3wAjZYxjWwuAzidG20bx4ceYJHFUbpprJbV4tSSVFM+BlDNaRu3tSnZmaXXGyACNjdnxzWyNNUNkY2Rjg5j2hzXDMODhcEHkQUEO1baUyTMkoq3LEKI7EwJ+Nb6kw5gi1z1B9YKaqvtZWDSQSR4xRNvUUg9OwZdvT/ACjXcy0XPhc72hTPA8Zjq6eOogdtRytDmniOYPIgggjmCg9yIiAiIgIiICIiAiIgIiIPhXULJo3RSsa+N4Ie1wuHA7wQqnc2fRue4258GmfmO8+kc4/hf3O6O71vr5VVKyVjo5Gtex4LXNcLtcCLEEHeEHTD8QjniZNC9r45Bdjmm4IK9CqGqpKjRuczQB8+DSuvLFfafSucbbTSeHU78g7OzjaeFYrFUwsngeJIpBdrm7j/ANCDkQcwRZB60REBERAREQEREBERAREQF4sXweGqhdDURtlidva4XHQjiCOBGYXtuuLoK47CtwTOPtK7CxvZ3qqkb8w/KsA4cOgBJm+BaQQVkLZ6aRskbuI3g8WuBzaehWRUGx/QF0czq7CZBS1e+RhH92qeJErBk0n2h1O/MBOUUEwDW1TSSCmrf7pWhwY6N/nRucRkWStu3ZPC5G8DPImdA3zG5ByiIgonygNA9lwxOBuTrNqQOB3Rye/Jh67PMr3eT/p5tsOGzu8+MF1MSd7N74/q94dC7g1XBiNAyeJ8MrQ6ORpa9p4hwsQtTdJMFnwbE9lriHwvEkEntsvdjuu4tI3XDgg25IvkVWeCH8jYqaJ2WH4g4vpD6sM2W3D0Byt4s5uUx0L0qjxGijqY8toWkbe5jkb32HwOY5gg8V0040TZiNG+ncdl/ehfxjkb3HAj7D0JQZ9FEdW2lj6ymdFUDZraR3ZVTDv2m3Af4Oselw62VlLkBERAREQEREBERAREQEREHSaFr2ljwHNcCHNcAQ4EWIIORBHBVLiWFz6OzuqqNrpsKldeop73dTk5bbL8OvudwcLdXWSMOBa4AgixBzBB3gjig8eCY3DVwMnp3h8TxcEfeCN7SNxB3L3Kpca0eqMCndX4Y0yUDzerpLnzBxkj5ADj6vG7e7Y2jeksFfTtqKZ+0x28bnMdxY8eq4f9xcEFBlEREBFhNKtMaXDou1qpA2/cYM5JCODG8fHcOJCqx2l+M42SzDYjR0hNjMSWkjcfS2vfpGLjiSgtnG9KqWjF6qoji5B7htHwYPOd7goFi3lC0EZIgZNOeBDRGw+952v3V0wLyf6Zru0r5pauU5uzMbCetiXu8doeCsDCNFKSlFqanhi6sYA4+LrbR95QVf8A2x4pUZ0WEvLTuLmzSj7WtYPvXJx3SmbuUkUQPSJtv2spKuREFNNoNK3754Y/+Hy/VjK7HRXSd2+vhH1wP4YFcaIKb/MPSN2/E4x4SyfyhXX+zHHnd/FyPozVH8gFcyIKcGprE3fGYxL+tO78ZAuP9ngvN6jEZpOfo/5vkd+CuREGt2tbVdTYZBTugklfJNKWkyltrBt8g1otmQthMEwxtNTQ07O7DGxg67DQ2/vsoNr6w0SYO+TZu6CSNwPFoc8Mdb3PVe6vde0tOWwYhtTQZAS75o/pf5rf3up3INiEXmw7Eo6iJs0D2yRPF2uabgj/APZW4L0oCr/XJoJ+UKIyRNvVUwLo7b3t+Uj63AuOoA4lWAiDWHUvp38ArexmdalqSGvuco37o5Ogz2T0N/VWzy1p146B/A6v4VC21NVOJyGUcu97egdm4fWHBWbqT08+HUfweZ16mlAabnOSPdG/qR3T1AJ7yDnT6kfh1ZHjVO0lgtFiDG+vESA2S3tNyHuZwurCpKtksbZI3BzHtDmOG5zXC7SPEFc1dK2WN0cjQ5j2lr2nMOa4WcD4gqu9Aqp2HVsmC1DiY85cPe714nEl0V/aabn3P4WQWSiIgIiICIiAiIgIiICLyYli8NOzbqJY4mc5HtYPdtHNQbENeFCH9nStnrJOAp4yRfxdYnxAKCxEVZfnhjtRnS4XHA08auTzh1LbsI+wrk4JpHJm6uo4QeEce2R73RH8UFmKq9JdD6jC6h2J4O27DnV0Y7kjRmXRtG62ZsM252yJavUNBsaO/Gs+lO3/ALLh2iOPs+KxaJ//ALsDR/yOQSzQ/TemxKESU7xtWHaRkjtIzyc3lfcdxWL1kayYsLhAAElVIPQxX922+2YaD7ychxIoXGhiOD4mKiV0bKp7nSejLCyRrnEO2o2Wsx5ByIG7gRlZOqvQ+SuqDjeJefJI7apmOHmi2Qk2Tua21mDptcigaG6q5a6X8o44XPkksWQOysN7e0A7o5Ri3XiFcMMLWNDWANa0ANDQAABkAAMgF3RARcEqH4/rbw2kuH1DZHj1IPSu8CW+aD4uCCYoqTxTylGAkU1G5w4OmkDf3GB38SjFZ5Q2IvvsNp4xw2Y3OI973kfcg2TS61Um104s7/FkfRihb+DFj59Z+Jv31s4+i/Y/hAQbdXXK07dp/iJ/x9X+3kH4OXydprXnfW1X7eX+pBuSi0yOl1b/AKup/byf1LqdKav/AFVR+2k/qQbf6QYQ2qpZqZ/dmjcy/LaaQD7jY+5aY1NO6N7mPFnMcWuB3gtNiPtC9p0jqj/iZ/2r/wCpY+R5cSXEkk3JJuSTvJJ3oJPoLrEqcLl2oTtwuPpIXE7D+o9h1vWHS9xkrj/2haX/AE0/2x/1LXeKBzjZrS48gCT9y2l/skpOX3IJ0iIgxGlejcdfSS0svdkbk61yxwzY8dQbHrmOK1awqvqMFxS5FpaeQtlZfKRh7zeoc2xB+iVt4qg1+6B9tCMQhb6WAWnAGb4uD/FhP6pPsoLTwjFY6mCOohdtRytDmnoeB5EbiOBBUd1k6JurKZslOdmtpHdrSvG/abYlng6wHK4bfK6q3UFp92Uv5Ond6OYk05J7sh7zPB+8fOHzlsAgj+g2ljcRomVDRsv7szOMcrbbbbH7R0IUgVY42PyLiorW5YfiDgyrA7sM2exN0BzJ8X/NCs0G+YQcoiICIiAiiul2sqjw/wA2WTbnPdhi8+Uk7rjcy/ziOl1FRDjWL5uP5KoneqLmqe3ruc39zwKCVaV6y6LD7tml25uEMXnyk8AQDZn1iFGPyxjmJ/o0LcNpj8pP507h81pFxcfNH0lJ9E9WdFh9nQxbc3GaXz5SeJBIsz6oClSCu8M1J0u321fLNXzne6d7gz3NBvboXEKc4dhUNOzYgijiZ7MbQwfY0Zr1ogIiICx2kOOx0dLLUzG0cTbm29x3NaOrnEAdSsiqd8pHFXMpaanBsJpXvd17JrQAel5b+4IKbr9I/hmI/C64Oex8rXSsZv7MEejZciwDBsjPqrJxLyjntAZRUccbGgBvauLshkAGR7IaAMrXKplEGyOqzXE7Ep3U1VHHHNsl0Rj2g14b3m2cSQ4DPfmAd1s5Jp9rKpsLj9Ie0qHC8cLTZx5OcfUbfid/AFasYHjMlJUR1MBtLE4ObfMHmCOIIJBHIlTLBdW+J4zK6rk81sx2nT1BLQ+/sNAu4WyFgG2AFwgxel+s2txEkTSlkJ3QxEtjt84Xu89XX9yia2Ewnyb6VoBqamaU8RGGxN+/aP3hSak1KYTH/hts85JJHfdtW+5BqquzIyTYAk8hmVuFS6A4fH3KKmHUwscftcCVmKaijjFo2MYOTGho+4INO6PQ+tl+KpKh4PFsMhH27Nlm6PU7ism6kc0f7x8cf3OcD9y2wRBrXR+TziL++6nj+lI5x/cYR96zlH5NMh+OrWN6Rwl/3ue38FfCIKipPJuox8bU1Dvodmz8WuWZpNQuFs70csn05nD+DZViIgidLqpwuPu0UJ+ntSfxuKy1LonRx/F0lMz6MMbT9oassiDpHC1os0ADkBYfcu6IgIiIC6yxBzS1wBa4EEEXBBFiCOIsuyINTtZehjsKxAtj2hC89pTPBNwL92/tMdlztsnitgNV2nIxOha9xHwiKzKgfOtk8Dk8C/jtDgvrrL0JbidC+IAduzz4HHg8Duk8nDzT7jwWumgGl0mE4gJHBwZcx1MZyOztWdkfWaRcdRbiUG1OOYNHV08lPO3ajlaWuHEciORBAIPMBQzVpjMkL5MHrXXqaMegecu3p/k3N57IsPCw3tKnlLUtkY2SNwcx7Q5rhmHNcLtI6EFQ7WVovJMyOuosq+iO3CQM5WfKQm3eBF7DqR6xQTZFBodcWHihjq5Zgxz25wjz5g9uT2bAzyPrGwIseKwn5w4xi2VDD+T6N3y8+cz2nixtsrjkProJnpXp7R4c29VKA8i7Y2edK7wYNw6mw6qF/DsYxn4lpwyhd8o+5qZG82jItvkctn6TlIdFNVNJRu7Z+1VVZN3T1Hnu2uJaDcN8c3dVNEEU0R1aUeH+fFH2k57083nykneQdzPqgdbqVohKAigWlmuegorsa/4RMPUgIcAfnSd0e656KotJdfGIVN2wFtLGeEXnSW6yOF/e0NQbHYljMFO3aqJo4m85HtYD4bRzUHxbXxhkNwx8k5H+TGbfrSbIPuutZ6utkleXyvfI873PcXOPiXG5X0w3CpqiQRwRPlkO5sbS4+NhuHVBc1f5S2ZEFFlwMsv4taz/AJlgajyicRd3Y6Zg6Me4/a6RevRXyeKiWz66QU7P8tlpJT0J7jP3vBWzo5quw+iAMVO10g+Um9K+/MF2TfqgIKVi1vY5KNqK5b/u6YOH27JUY0y0qr60xjEC4mLa2A6JsVtvZ2tzRfujetvAFw5gIsRccjmEGj9lI9HdXdfWkdhTv2D8o8dnEOu26wPgLnotto8NiabtjjB5hjQfwXpQVfoJqLp6S0tZs1NQMwCPQRno0989XZdBvVoAIiAiIgIiICIiAiIgIiICIiAiIgIiICIiAqB1/aB9lKMSgb6OUhtQB6sm5sng4Cx+cBxcr+XjxjCY6qnkp5htRysLXDoRvHIg5g8CAgp7UBp7tA4ZO7Nt3UxPEb5Ivdm4dNrkFdq04xrDJ8LxB0e0WzU0gLHjK9iHRvHQixt1stntENOY67Dfhgs1zGO7dv8Alvjbd48LWcOhCCvdTWCwVOIYlVSxMe5lR6EuaHbG3JM5xaDkDk3PeOCutVP5OlP/AOH1Ep3yVJ9+zHH/ADeVbCAij+lmnVJhzNqqlAcRdkbfOlf9FnLqbDqqE03131dbtR096WnOVmH0rx8+QbgeTbciSguLTXW/RYfePa7eoHyURB2TykfuZ4ZnoqI0x1sV2IXY9/ZQH5KK7WkfPdvk9+XQKN4Tgc9VJ2dNDJK/kxpdbqSMmjqbK0dGPJ2qJLPrpWwN4xx2kl8C7uN920gqBS/RrVPiNbYxwGOM/KT+iZbmARtOH0WlbF6M6tKCgsYIGmQfKy+kkvzDnd36oClCCo9GvJ3pYrOrZX1DuLGXii8DY7bvtb4KzsJwSClj7OmijiZyjaG36m3ePU5r3IgIiICIiAiIgIiICIiAiIgIiICIiAiIgIiICIiAiIgIiICIiCptfeg3wimFdC281MLS23uh3k/UJJ8C7kqY0S0vfRtqYszDV08kUjR7To3iJ46tc77HO6Lb97AQQRcHIg5g333WrOtnV27Daovjafgc7iYjwYd5iceY4c29QUFnaoMUhw/Amz1kzYo5ZpXs2jmQNllmNGbzeMmwB3qN6aeUJJJtRYazsm7u2kAMh+gzNrPE3PQKI6LarcRxIMdsujgAAbLUFwaG77RtPnOGZ7o2b8Qro0R1I0NHZ8rfhUw9aYDswfmxbv1tooKLwPQbEcVkMrI5H7Zu+eckMPMmR+b/AKtyrb0V8nmmis+ukNQ/2GXjhHQkee/7W+CttrbZDcFyg8uHYXFTxiOCNkUY3NjaGt+wfivUiICIiAiIgIiICIiAiIgIiICIiAiIgIiICIiAiIgIiICIiAiIgIiICIiAorrH/RGf/Jp//uaiIJSuURAREQEREBERAREQEREBERAREQEREBERAREQEREBERAREQEREBER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8600" y="35814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KaiTi" pitchFamily="49" charset="-122"/>
                <a:ea typeface="KaiTi" pitchFamily="49" charset="-122"/>
              </a:rPr>
              <a:t>老师</a:t>
            </a:r>
            <a:endParaRPr lang="en-US" sz="3200" dirty="0"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43000" y="3429000"/>
            <a:ext cx="16764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solidFill>
                  <a:srgbClr val="FF0000"/>
                </a:solidFill>
                <a:latin typeface="KaiTi" pitchFamily="49" charset="-122"/>
                <a:ea typeface="KaiTi" pitchFamily="49" charset="-122"/>
              </a:rPr>
              <a:t>先</a:t>
            </a:r>
            <a:r>
              <a:rPr lang="zh-CN" altLang="en-US" sz="4800" dirty="0" smtClean="0">
                <a:solidFill>
                  <a:srgbClr val="FF0000"/>
                </a:solidFill>
                <a:latin typeface="KaiTi" pitchFamily="49" charset="-122"/>
                <a:ea typeface="KaiTi" pitchFamily="49" charset="-122"/>
              </a:rPr>
              <a:t>  </a:t>
            </a:r>
            <a:r>
              <a:rPr lang="zh-CN" altLang="en-US" sz="4800" b="1" dirty="0" smtClean="0">
                <a:solidFill>
                  <a:srgbClr val="FF0000"/>
                </a:solidFill>
                <a:latin typeface="KaiTi" pitchFamily="49" charset="-122"/>
                <a:ea typeface="KaiTi" pitchFamily="49" charset="-122"/>
              </a:rPr>
              <a:t>，</a:t>
            </a:r>
            <a:endParaRPr lang="en-US" sz="4800" b="1" dirty="0">
              <a:solidFill>
                <a:srgbClr val="FF0000"/>
              </a:solidFill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43200" y="3429000"/>
            <a:ext cx="23622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solidFill>
                  <a:schemeClr val="tx2"/>
                </a:solidFill>
                <a:latin typeface="KaiTi" pitchFamily="49" charset="-122"/>
                <a:ea typeface="KaiTi" pitchFamily="49" charset="-122"/>
              </a:rPr>
              <a:t>然后   </a:t>
            </a:r>
            <a:r>
              <a:rPr lang="en-US" altLang="zh-CN" sz="4800" b="1" dirty="0" smtClean="0">
                <a:solidFill>
                  <a:schemeClr val="tx2"/>
                </a:solidFill>
                <a:latin typeface="KaiTi" pitchFamily="49" charset="-122"/>
                <a:ea typeface="KaiTi" pitchFamily="49" charset="-122"/>
              </a:rPr>
              <a:t>,</a:t>
            </a:r>
            <a:endParaRPr lang="en-US" sz="4800" b="1" dirty="0">
              <a:solidFill>
                <a:schemeClr val="tx2"/>
              </a:solidFill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05400" y="3352800"/>
            <a:ext cx="3810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solidFill>
                  <a:srgbClr val="00B050"/>
                </a:solidFill>
                <a:latin typeface="KaiTi" pitchFamily="49" charset="-122"/>
                <a:ea typeface="KaiTi" pitchFamily="49" charset="-122"/>
              </a:rPr>
              <a:t>最后       。</a:t>
            </a:r>
            <a:endParaRPr lang="en-US" sz="4800" b="1" dirty="0">
              <a:solidFill>
                <a:srgbClr val="00B050"/>
              </a:solidFill>
              <a:latin typeface="KaiTi" pitchFamily="49" charset="-122"/>
              <a:ea typeface="KaiTi" pitchFamily="49" charset="-122"/>
            </a:endParaRPr>
          </a:p>
        </p:txBody>
      </p:sp>
      <p:pic>
        <p:nvPicPr>
          <p:cNvPr id="20" name="Picture 19" descr="4_B_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3352800"/>
            <a:ext cx="609600" cy="762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524000" y="46482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KaiTi" pitchFamily="49" charset="-122"/>
                <a:ea typeface="KaiTi" pitchFamily="49" charset="-122"/>
              </a:rPr>
              <a:t>吃饭</a:t>
            </a:r>
            <a:endParaRPr lang="en-US" sz="3200" dirty="0"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10000" y="46482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KaiTi" pitchFamily="49" charset="-122"/>
                <a:ea typeface="KaiTi" pitchFamily="49" charset="-122"/>
              </a:rPr>
              <a:t>看书</a:t>
            </a:r>
            <a:endParaRPr lang="en-US" sz="3200" dirty="0"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05600" y="46482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KaiTi" pitchFamily="49" charset="-122"/>
                <a:ea typeface="KaiTi" pitchFamily="49" charset="-122"/>
              </a:rPr>
              <a:t>睡觉</a:t>
            </a:r>
            <a:endParaRPr lang="en-US" sz="3200" dirty="0"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800" y="1752600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Step 1: (teacher-led) TPRS</a:t>
            </a:r>
            <a:endParaRPr lang="en-US" sz="4000" dirty="0"/>
          </a:p>
        </p:txBody>
      </p:sp>
      <p:sp>
        <p:nvSpPr>
          <p:cNvPr id="26" name="TextBox 25"/>
          <p:cNvSpPr txBox="1"/>
          <p:nvPr/>
        </p:nvSpPr>
        <p:spPr>
          <a:xfrm>
            <a:off x="1828800" y="4114800"/>
            <a:ext cx="609600" cy="228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Source 1</a:t>
            </a:r>
            <a:endParaRPr lang="en-US" sz="900" dirty="0"/>
          </a:p>
        </p:txBody>
      </p:sp>
      <p:pic>
        <p:nvPicPr>
          <p:cNvPr id="6146" name="Picture 2" descr="http://www.acclaimimages.com/_gallery/_images_n300/0515-1002-0104-0834_caucasian_girl_reading_a_boo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3352800"/>
            <a:ext cx="838200" cy="838200"/>
          </a:xfrm>
          <a:prstGeom prst="rect">
            <a:avLst/>
          </a:prstGeom>
          <a:noFill/>
        </p:spPr>
      </p:pic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Day3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8" grpId="0"/>
      <p:bldP spid="19" grpId="0"/>
      <p:bldP spid="21" grpId="0"/>
      <p:bldP spid="22" grpId="0"/>
      <p:bldP spid="23" grpId="0"/>
      <p:bldP spid="2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609600"/>
            <a:ext cx="8610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Step 2: Charade</a:t>
            </a:r>
          </a:p>
          <a:p>
            <a:r>
              <a:rPr lang="en-US" altLang="zh-CN" sz="4400" dirty="0" smtClean="0">
                <a:solidFill>
                  <a:srgbClr val="FF0000"/>
                </a:solidFill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Sentence Pattern: </a:t>
            </a:r>
          </a:p>
          <a:p>
            <a:r>
              <a:rPr lang="en-US" altLang="zh-CN" sz="4400" dirty="0" smtClean="0">
                <a:solidFill>
                  <a:srgbClr val="FF0000"/>
                </a:solidFill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Subject +</a:t>
            </a:r>
            <a:r>
              <a:rPr lang="zh-CN" altLang="en-US" sz="4400" dirty="0" smtClean="0">
                <a:solidFill>
                  <a:srgbClr val="FF0000"/>
                </a:solidFill>
                <a:latin typeface="KaiTi" pitchFamily="49" charset="-122"/>
                <a:ea typeface="KaiTi" pitchFamily="49" charset="-122"/>
              </a:rPr>
              <a:t>先</a:t>
            </a:r>
            <a:r>
              <a:rPr lang="en-US" altLang="zh-CN" sz="4400" dirty="0" smtClean="0">
                <a:solidFill>
                  <a:srgbClr val="FF0000"/>
                </a:solidFill>
                <a:latin typeface="KaiTi" pitchFamily="49" charset="-122"/>
                <a:ea typeface="KaiTi" pitchFamily="49" charset="-122"/>
              </a:rPr>
              <a:t>…</a:t>
            </a:r>
            <a:r>
              <a:rPr lang="zh-CN" altLang="en-US" sz="4400" dirty="0" smtClean="0">
                <a:solidFill>
                  <a:srgbClr val="FF0000"/>
                </a:solidFill>
                <a:latin typeface="KaiTi" pitchFamily="49" charset="-122"/>
                <a:ea typeface="KaiTi" pitchFamily="49" charset="-122"/>
              </a:rPr>
              <a:t>，然后</a:t>
            </a:r>
            <a:r>
              <a:rPr lang="en-US" altLang="zh-CN" sz="4400" dirty="0" smtClean="0">
                <a:solidFill>
                  <a:srgbClr val="FF0000"/>
                </a:solidFill>
                <a:latin typeface="KaiTi" pitchFamily="49" charset="-122"/>
                <a:ea typeface="KaiTi" pitchFamily="49" charset="-122"/>
              </a:rPr>
              <a:t>…</a:t>
            </a:r>
            <a:r>
              <a:rPr lang="zh-CN" altLang="en-US" sz="4400" dirty="0" smtClean="0">
                <a:solidFill>
                  <a:srgbClr val="FF0000"/>
                </a:solidFill>
                <a:latin typeface="KaiTi" pitchFamily="49" charset="-122"/>
                <a:ea typeface="KaiTi" pitchFamily="49" charset="-122"/>
              </a:rPr>
              <a:t>，最后</a:t>
            </a:r>
            <a:r>
              <a:rPr lang="en-US" altLang="zh-CN" sz="4400" dirty="0" smtClean="0">
                <a:solidFill>
                  <a:srgbClr val="FF0000"/>
                </a:solidFill>
                <a:latin typeface="KaiTi" pitchFamily="49" charset="-122"/>
                <a:ea typeface="KaiTi" pitchFamily="49" charset="-122"/>
              </a:rPr>
              <a:t>…</a:t>
            </a:r>
            <a:r>
              <a:rPr lang="zh-CN" altLang="en-US" sz="4400" dirty="0" smtClean="0">
                <a:solidFill>
                  <a:srgbClr val="FF0000"/>
                </a:solidFill>
                <a:latin typeface="KaiTi" pitchFamily="49" charset="-122"/>
                <a:ea typeface="KaiTi" pitchFamily="49" charset="-122"/>
              </a:rPr>
              <a:t>。</a:t>
            </a:r>
            <a:endParaRPr lang="en-US" sz="4400" dirty="0">
              <a:solidFill>
                <a:srgbClr val="FF0000"/>
              </a:solidFill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7432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Exercise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see “Sentence Pattern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Playin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gcard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505200"/>
            <a:ext cx="2374251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1000" y="4038600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Day3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6482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KaiTi" pitchFamily="49" charset="-122"/>
                <a:ea typeface="KaiTi" pitchFamily="49" charset="-122"/>
              </a:rPr>
              <a:t> 2. </a:t>
            </a:r>
            <a:r>
              <a:rPr lang="zh-CN" altLang="en-US" sz="2800" dirty="0" smtClean="0">
                <a:latin typeface="KaiTi" pitchFamily="49" charset="-122"/>
                <a:ea typeface="KaiTi" pitchFamily="49" charset="-122"/>
              </a:rPr>
              <a:t>放学以后，</a:t>
            </a:r>
            <a:endParaRPr lang="en-US" sz="2800" dirty="0"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09800" y="5334000"/>
            <a:ext cx="914400" cy="838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52800" y="54864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KaiTi" pitchFamily="49" charset="-122"/>
                <a:ea typeface="KaiTi" pitchFamily="49" charset="-122"/>
              </a:rPr>
              <a:t>然后</a:t>
            </a:r>
            <a:endParaRPr lang="en-US" sz="3600" b="1" dirty="0">
              <a:solidFill>
                <a:srgbClr val="FF0000"/>
              </a:solidFill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2600" y="54102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KaiTi" pitchFamily="49" charset="-122"/>
                <a:ea typeface="KaiTi" pitchFamily="49" charset="-122"/>
              </a:rPr>
              <a:t>最后</a:t>
            </a:r>
            <a:endParaRPr lang="en-US" sz="3600" b="1" dirty="0">
              <a:solidFill>
                <a:srgbClr val="FF0000"/>
              </a:solidFill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4200" y="5562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，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257800" y="5562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，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0" y="54864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。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143000" y="54864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KaiTi" pitchFamily="49" charset="-122"/>
                <a:ea typeface="KaiTi" pitchFamily="49" charset="-122"/>
              </a:rPr>
              <a:t>我</a:t>
            </a:r>
            <a:r>
              <a:rPr lang="zh-CN" altLang="en-US" sz="4000" b="1" dirty="0" smtClean="0">
                <a:solidFill>
                  <a:srgbClr val="FF0000"/>
                </a:solidFill>
                <a:latin typeface="KaiTi" pitchFamily="49" charset="-122"/>
                <a:ea typeface="KaiTi" pitchFamily="49" charset="-122"/>
              </a:rPr>
              <a:t>先</a:t>
            </a:r>
            <a:endParaRPr lang="en-US" sz="4000" b="1" dirty="0">
              <a:solidFill>
                <a:srgbClr val="FF0000"/>
              </a:solidFill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62600" y="228600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KaiTi" pitchFamily="49" charset="-122"/>
                <a:ea typeface="KaiTi" pitchFamily="49" charset="-122"/>
              </a:rPr>
              <a:t>See Day 3 Task sheet </a:t>
            </a:r>
            <a:endParaRPr lang="en-US" sz="2400" dirty="0"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29400" y="5334000"/>
            <a:ext cx="914400" cy="838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419600" y="5334000"/>
            <a:ext cx="914400" cy="838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33400" y="16002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KaiTi" pitchFamily="49" charset="-122"/>
                <a:ea typeface="KaiTi" pitchFamily="49" charset="-122"/>
              </a:rPr>
              <a:t>1.  </a:t>
            </a:r>
            <a:r>
              <a:rPr lang="zh-CN" altLang="en-US" sz="2800" dirty="0" smtClean="0">
                <a:latin typeface="KaiTi" pitchFamily="49" charset="-122"/>
                <a:ea typeface="KaiTi" pitchFamily="49" charset="-122"/>
              </a:rPr>
              <a:t>起床以后，</a:t>
            </a:r>
            <a:endParaRPr lang="en-US" sz="2800" dirty="0"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362200" y="2286000"/>
            <a:ext cx="914400" cy="838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505200" y="24384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KaiTi" pitchFamily="49" charset="-122"/>
                <a:ea typeface="KaiTi" pitchFamily="49" charset="-122"/>
              </a:rPr>
              <a:t>然后</a:t>
            </a:r>
            <a:endParaRPr lang="en-US" sz="3600" b="1" dirty="0">
              <a:solidFill>
                <a:srgbClr val="FF0000"/>
              </a:solidFill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15000" y="23622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KaiTi" pitchFamily="49" charset="-122"/>
                <a:ea typeface="KaiTi" pitchFamily="49" charset="-122"/>
              </a:rPr>
              <a:t>最后</a:t>
            </a:r>
            <a:endParaRPr lang="en-US" sz="3600" b="1" dirty="0">
              <a:solidFill>
                <a:srgbClr val="FF0000"/>
              </a:solidFill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76600" y="2514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，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5410200" y="2514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，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7772400" y="24384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。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1295400" y="24384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KaiTi" pitchFamily="49" charset="-122"/>
                <a:ea typeface="KaiTi" pitchFamily="49" charset="-122"/>
              </a:rPr>
              <a:t>我</a:t>
            </a:r>
            <a:r>
              <a:rPr lang="zh-CN" altLang="en-US" sz="4000" b="1" dirty="0" smtClean="0">
                <a:solidFill>
                  <a:srgbClr val="FF0000"/>
                </a:solidFill>
                <a:latin typeface="KaiTi" pitchFamily="49" charset="-122"/>
                <a:ea typeface="KaiTi" pitchFamily="49" charset="-122"/>
              </a:rPr>
              <a:t>先</a:t>
            </a:r>
            <a:endParaRPr lang="en-US" sz="4000" b="1" dirty="0">
              <a:solidFill>
                <a:srgbClr val="FF0000"/>
              </a:solidFill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781800" y="2286000"/>
            <a:ext cx="914400" cy="838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572000" y="2286000"/>
            <a:ext cx="914400" cy="838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http://thumbs.dreamstime.com/z/boy-waking-up-26611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609600"/>
            <a:ext cx="1524000" cy="914400"/>
          </a:xfrm>
          <a:prstGeom prst="rect">
            <a:avLst/>
          </a:prstGeom>
          <a:noFill/>
        </p:spPr>
      </p:pic>
      <p:pic>
        <p:nvPicPr>
          <p:cNvPr id="4102" name="Picture 6" descr="http://sr.photos3.fotosearch.com/bthumb/FSB/FSB067/x158436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962400"/>
            <a:ext cx="1752600" cy="781051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838200" y="4495800"/>
            <a:ext cx="1676400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800" dirty="0" smtClean="0"/>
              <a:t>http://www.fotosearch.com/illustration/school-bell.html</a:t>
            </a:r>
            <a:endParaRPr lang="en-US" sz="800" dirty="0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Day3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7" grpId="0"/>
      <p:bldP spid="8" grpId="0"/>
      <p:bldP spid="10" grpId="0"/>
      <p:bldP spid="11" grpId="0"/>
      <p:bldP spid="14" grpId="0" animBg="1"/>
      <p:bldP spid="15" grpId="0" animBg="1"/>
      <p:bldP spid="2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data:image/jpeg;base64,/9j/4AAQSkZJRgABAQAAAQABAAD/2wCEAAkGBhQSERUUEhQUFBQWGBgVFhYWGBcaGhYYFxYXFhsWFxcYHyYeGBslGhwWHzIgIycpLCwsGB4xNjAqNSYrLCkBCQoKBQUFDQUFDSkYEhgpKSkpKSkpKSkpKSkpKSkpKSkpKSkpKSkpKSkpKSkpKSkpKSkpKSkpKSkpKSkpKSkpKf/AABEIAI8BYAMBIgACEQEDEQH/xAAcAAEAAgMBAQEAAAAAAAAAAAAABgcEBQgBAwL/xABQEAACAQMBBgMEBQgECwYHAAABAgMABBEFBgcSITFBE1FhIjJxkQgUQlKBFSNicoKSobEWJDNDU1SDk5Sys8HC0tM0NXSi0fAlNmNkc6PU/8QAFAEBAAAAAAAAAAAAAAAAAAAAAP/EABQRAQAAAAAAAAAAAAAAAAAAAAD/2gAMAwEAAhEDEQA/ALxpSlANUhvS30yRyvaaewUoeGSfkTxDkUjzyGOhbzzjpmrU221NrfT7qZOTxwyMp8m4SAfwOD+Fc5bndmI77UlWfDRxo0zIf7wqVAU+Y4mBI7gY70GBFcaxKvjq2ouvXxVNwV+IYcsVvNl9+F/asFnb61EORWXlIPPhlxnP63FXTSqAAAMAch6VD9tt19pqSkugin+zPGAG/bHSQeh5+RFBsNj9uLbUYvEt35jHHG2A8ZP3l8v0hkHzqQ1yVquk32hXqniMci845U9yVe+M8mHQFT+I6Gr82C3qW1/BmV44J1wJI3YKM/ejLH2lPl1HQ9iQnNK+cU6sMqwYeYII+Yr95oPaUpQKUpQKUpQKUpQKUrWaptNa22BcXEMJPQSSIpPwBOTQZOo6nFbxtLM6xxrzZ3IAH4n+VQabfxpatwiSVh95Yn4fjzwf4VUW93bhtRvjFC3HbRHgiCnIkfo0nL3iTyHoB5mpNp/0cna3D3F2IpeHiZFj41TlnBbjHER3xy+PWgmWvb+NPhiDQM1y7dEQMmP/AMjOBw/In0qEv9JOfi5WkIXyMjk4+OB/KoFsFsedSvltwxEfN5HA5rEuMkA9ySqjOebCr3vN1Gi20BaeFURR7Usk0oP73GBnyAHwFB8Ni9+NreusUym1lY4XiYNG5PRQ+BgnyYDyyTVlA1x3tfBZJcsNOklkg6gyLgg5OQpPNl8iQD8cZO2t98OqoFC3bYUBQCkTcgMcyVyx9Scmg6vpVEbIfSGkDrHqMalDy8aIEMvq8fRh+rg+hq8bO8SVFkjZXRwGVlOQwPQg0H2pSlApSlApSlApSvM0Amuat5W9S4vbhoLSR0tlbgURkhpznHExXmQT0Xp06mru3m6ubbSruVThvDKKfJpSIgR6jiz+FUnuB0ET6kZXGVt4y4z08RjwKfwHGR6gUEWu9A1LTeC4eO5tuIjhkBK+11wSp5HkeTeVXFsdvrjOmPNfNm4hYRlVwGnLAlCq9AThuLsOHPfFSXfNEp0W74schGR6ETR4x/771y5p9i80qRRKWkkYIqjuzHAFBPtb376lM5MLpbJ2RFVjj9J5AST8AB6Vttj9/wBcpIqX4WaInBkVQsiduLC4VwPLAPr2q09gN2tvp0CjgSS4I/OzEAknuqZ91B0wOuMmqZ39WNvFqKi3REYxK0wQADjLNgkDkGKgE/gaDpS3uFdVZCGVgGVhzBBGQQfIivpVY7vt4djbaZZxXN3EsojwV4ixUcTcIbhzw4Xh5HFWLYalFOgkhkSVG6MjBlP4igyaUqNbb7e2+mRB5yWdsiOJccTkdevIKOWWPn3PKg3Wq6ctxBLC/uSo8bfB1KnHrzrlO3ludD1PJGJYGIIOeGWNv5qy8we3LuKlOrfSGvnY+BHBAnb2TI34sxAP7oqGbUbd3OocP1oxOye6wjRWAP2eJQCVzzwe9B1Hshtnb6jCJbd+w44zjjjbydf5Hoe1b2uLNJ1qa1lEtvI0Ui9GU45eR7MPQ5Bq59kPpDqQqajHwnp40IyPi8XUfFc/AUFp7WbJwahbtBcLkHmrD3o27Oh7H+BHI1y9trsBPpjqs5jIdnEZVgS6oR7fD1UHI5H18q6t0fWobqITW8iyxtnDL5jqCDzB9DXO28e4bVdf+rIfZWRLRCO3C35xvwYyH4LQRa30vUbSJLqJLqGJ1DrNHxhSvYlk5AfrVPtit/8APEwj1AeNGeXiqAJE9WUYWQfI/HpV92tmscaxoMIihFHkqgKB8hVB/SA2XtbV7eWCMRSTmTxFTkjcHAeLhHINlu2M/HnQXzpupx3ESywuskbjKspyCP8A16jHUEEVlVzZuQ28a1ultJW/q9wwVc9I5jyVh5BuSn4qe1dJ0ClKUClKUClK8JoIRvd22bTrHiiOJ5m8OI9eDllpMHrgdPVhVBbLbBX2rtJJFhgG/OTTOQC554LYLM2OfIHGRnqKle/za63vJbeO2lWXwPFEhXJUM5jxhuje6eYyKsfcQq/keLGMmSbi+PGRz/Z4aCktidDMWu29tNw8UVzwtg+yWiJPInGRlRiup76EvDIo6sjKPiVIrn3fToUlhqiX0PsrKyyqwHJZ48cQPxwreuW8jV3bG7Vx6haJcRcsjDp3jkHvIfgenmCD3oKP+j1chNTljbkzwOo/WR42I+Qb5Vj7d6pca1rP1KFvzaStDCpPsDgyJJmx191jnrwgAV+NubOTRtdFzEPYaT6zF2DK5PiRZ7cy6/Bh51rtN2gXTtaF5gyQM7yrjq8NwGwRnlxAMQR95GXlQXNsxuQ0+1VTLH9al7tL7uf0Yh7IH63EfWpwukwhPDEUQTpwcC8Pw4cYqEXG/bS1j4xLI7Yz4axSBs+XtAL/AOavjsFvhTU717cQ+Cvhl4yz8TOVYZBAAA9k5wM+6aCN73t0MKwPeWMYjaMcc0S+4yD3nRfslepA5EA9COeL9Hna5vEksJGyhUzQ5PusCONB6EENjzVj3NXfe2wkjeNvddWQ/BgVP8DXK26mYw61a55HxGiP7SPGR8zQdYUoKUClKUClKUFZ72N7B07FvbhWuXXiJbmsSnkCR9pj1A7Yyc5ANPw75NVV+P60zc/dZIip9OHh5fhX53wBhrN3x595Mfq+FHw4/DFdI22gWU9lHCsMT2rRqY0KjHCVyGHcNg54hzzzzQUdtVvjGo6U9vNH4dyXjPsZMciq3ESM80OQORJ+PapB9GmH2L1vMwr8hKf99RXepulbTibi34ntCeeebQknkrHuh5AN+B54JlX0aZvZvV8jA3zEo/3UEv33W88mltFbxSTF5I+MRqWIRSZCxA544lXp51Avo+bIFria8lQjwfzUYYEESMPbOD0KoQP8pV9kV4VoNTtVtNFYW0lxMfZQcl7ux91F9SflzPQVyPreqy3t1JM+WlmfOFyeZ5KijrgDCgeQFWVvxtdQlvo0dC9ux4LRY8lWY4yCP8KT2PbpyzVhbr91EWnIJpgsl4RzbkRDn7Efr5t37cuoVTpe4bUZoTKwjhOMrFIx425ZAIUEJn9Ij1xX43M7UyWepJbsSIp38GSM9pDyRsdmDYX4E+lXVvL3hx6ZbnBDXLgiGP16eIw7IP4nkO+KT3L7OPeaqkzZKW58eRj9/nwDP3i/tfBWoOnzXKm9fU3u9ZnXOeCQW0YPQBDw4/FyzftV1XXLe+LQntNWlkAIWZvrETeZOC34iTPL1HnQXjsxumsLOJVMEc8mPblmUOWbuQGyEHoB8+tb2TZSzYYa1tiPIwxn/hqJbIb6bG6iUTyrbT4AdZPZQt3KSH2eHPYkEfxqXLtVZkZF1bEeYmjx8+Kg0ep7otLnHtWkaHziLRkfghA+YNQnXPo4REE2ly6HskwDj4cacJA/A1Yt5vF06L3722+CyK5+SEmq12/39KB4WltxMfeuGQgL6Ro4GT+kwx5A9QFl7O6YmmadHESMQREu3QM+C7kZx1biNUhuItDc6w88nMxxyTZ/TkYJ/J3P4Vj2W6zWNTxNcFlDcw13I3EQfJMMyj4gV+N020K6Vqkkd4fCVg9vIx/u3VwQW9MqRn9IHoKDpomubt82rnUNXS1g9rwuG2UDvM7+38mKr+wane8TfXbwQtFYSrNcOMCROaRA/a4ujP5AZweZ6YOh3EbAM0n5RuVOBn6uG6sxyGmOew5geZJPYZCB7z9mBpuomKLITgikjPf3cE/5xXNdPbM6p9Zs7ec9ZYo5D8WQEj55qjfpIRgX1se5gwfgJXx/M1au6JydGs8/4Mj8BI4H8AKCYUpSgUpSgVXO/baB7bTCsZKtcOISRyIQqzPj4heH4Masaq3396M0+ll1GTBIkp/Vw0bfLiB+AoKe2H3XS6laXNxG4UxezEmM+LIFDlc5wowVHfmw6YqUbitu1tZHsLk8CyvxRM3Lhl5KY2z04sDHkwx9qsr6Oe0iq89k5wXxNF6lRwuPjw8J+CtWz3u7oDOWvLFPzx5zQj+9/TjH3/NftdRz6hZe1ezEV/avbzj2W5qw6o49119R/EZHeuedO1C92b1BkdeKNvfTJCTx5OJEPZhzweoOQe4qSbuN9rQcNrqRZkHsrOcl48cuGUdWA+97w757anenvHGqyJa2kPHEr+w/BmWV+n5sdUU+XVuWcdKDf72NvdLv9PQI7vcf2kIVfaiPRllJ5AEZBAJPJT2BqrdF0W9vwtvbRPMqMWGAOGMvjOZDyQHAOCwGcnGTVpbCbgchZtSJ8xbIf9q4/wBVfn2q6dP02KCMRwxpHGvREAUD8B/OgpjZf6OY5Nfz/wCSg/k0jD+AX8atTZ/Ymzsh/VreONsY48Zcj1kbLH51vKUHhrk3Y08Wu25Xlm8B/DxSf5V1Hr+pi3tpp26RRvJ+6pI/jyrmfctYGXWbc4yI+OVvThjYA/vFfnQdTivaClApSlApSlBTe/rYBpkW/gXieJeGdR1MY5iQDvw5IPpg9FrSbkt6BhZLC6P5pjwwSE/2bMeUbfoE9D2Jx0PK/iK5X3wbOJY6o6wYRJFWdVXlwFywIGOg4lYgdgRQdR3VqsqMkihkdSrKwyGUjBBHkRVdbBbCvpeqXKJlrWeIPE3XhKSDMTn7wDnB7jn1zU12T1Frixtpn96SGJ2/WZASfnmttigUpSg/LID17c6q/ejvi/J7ta28Ra54QS8gxGgYZBUf3hx8AD54Iq0qhG3W6m31SaKWV5IzGpRvD4cuucqOJgcYJbsfeoOX9S1WW4laWd2kkc5ZmOSf/Qeg5Cr43ObfacEjsYo3tpWOcyFW8eQ//UGPbPZSAOgFbqLcPpSrgxysfvNK+fj7OB/CqA2mtorfUJUsZGeOOUCF88RyuPdYD2sPkAjrgdaDsStLtVshb6hD4NynEM5VgcOjfeRux9Oh7g1uqUHP+t/RyuFJNpcRSr2WUNG49MgMp+PKtA24fVQceFEfXxUx/HnXT9KDmmP6P2pcJLG3XAJx4jEkgdAFUjJ6dajO73Vre01GGa8UtEhOfZ4ij8JCuV78LYOOoxkcxXXZFc37/dAht76N4Y+Azo0khHus/HgkDoDjBOOuc0E2136RFpHlbWGS4P3m/NIfUZBc/ioqm9r9p31O5M31eOOQjDeCHJfHIF8k5YDlkAdKt7dHu00+awhupoluJX4uLjJKIVdl4fD93OAPeB/jVsWenxxKFijSNR0VFVQPwUCg44to5LaVJJrfiVSDwTpIEf0bBUkemefr0rpXdpvMh1NDGEEE8SgtEDleAezxRnl7I5DGOWR161LtXaEQyG54PBCkyeIAU4QMniB5EYrlbY/ayOw1I3SI3hL4/BGDzIdXEaMewBKZPPp3oJD9ILUhJqgQf3MMaH9Zi0h/gy1ee7uyMWl2aHkRBGSPIsvGf51zdszo82tap+cyxlkMtw46LHnLY8uWEUeorrFEAAA5AcgPKg/VKUoFKUoFfG8tFljeORQyOpRlPRlYEEH4gmvtSg5O2u2buNE1AeGWAVvFtpse8oPLPYsPdYf7iKvLYPe7a6gipK6QXOMNGxwrnziY+8D933h69TKNptlre/gMNynEp5gjkyN2ZG+yf59DkVQ20+4K8hYtaFbqLsMhJAPIqxCt+yefkKD879LqCXUhDbQr4ygLM6D2pZHwVTA5MQCBnqS2O1Wjut3XR6dEJZVD3jj226+ED/dp5erDr8KoXYS+jtNVt3u1IWKUiTi/u2AZQzfqPhj+rXXMbAgEcweh9KD0CvaV4TQe14zYGahm2O9iy0/Ks/jTD+5iILA/pt7qfjz9DVFbW70b7VG8IZjiY4W3hyePPQOR7Up9OnpQTXfXvRimhNjaOJMsPHkXmuFIIjVvtZYAkjlyxk5OM76O+yjJFLeyDHijwofVFOXb4FgB+wa02wW4WSUrNqOYo+ogB/OP6Ow/sx6D2v1avm1tVjRUjUKigKqqMBVAwAB2GKD7UpSgUpSgUpSg8Ncm7YXMmo61KpIDSXH1ePPRQH8FB8sE/jXWdcub3tmpLDVHlTKxzMbiFx2YnicA9ir88eRWg6Z0uxWCGOFPdjRY1+CKFH8BWVUP3b7wI9TtgchbhABPH5HpxqO6N1Hl0+MwoFeE0JqnN7u98RB7OxfMpys0ynlH2KIR9vzb7Pbn7ofbbvfv9UujBaRxziPIkdi2OPPNU4euOhPny7VErn6Rl8fchtU9SsjEfNwP4Vj7o91hv3+s3SkWiHkpyPHYdgevAO5HXoO+Lpt91ulp0soD+sC3+uTQc76tvB1TUj4TSyuG5eDAvCG9CsYy4+Oan26zctKs0d3qC8AjIeOA82LDmrSY5KAcEL1JHPAGDdNjpUMA4YYo4l8o0VB8lArLoFKUoFKUoFQXexu8OqWy+EVW4hJaLi5Bg2OKMntnAIPYjyJqdUoORkm1TSHZQbm0JPMe0EYjv3R/iM1933o6tJy+tzn9QKD/AORQa6xK14sYHQAfCg5NXZzV9QI4or2fPRpfE4f3pSFHzqXaH9HW6kANzPFAD1VQZHA9SMLn4E10LivaCP7H7EW2mw+HbrzOC8jc3kI7sfLyAAA8qkFKUClKUClKUClKUClKUFGb7t2DF2v7RCwPO4jUcwQP7ZQOox7373c40W7nfZJYotvdq01uvJGXHiRD7ozydB2BII7HGBXR5FV1tduPsrxjJFm1lPMtGAUY+bRHAz+qV/GgyLrfdpawmVZy7AcolRxIT5YYAD4k49aqDbDfTe3xMcJNtCeQSInjfPLDSDBOfJcD41vz9G244sC7h4PPgfP7vT+NWbsVuus9OAKIJZwOc8gBbP6A6Rj4c/MmgpjY7cdeXmHuP6rCeeXGZGH6Mfb4tj4Grz2S3e2enL/V4h4mMNM/tSN+19kei4HpUkxXtApSlApSlApSlApSlArRbY7IQ6jbNBOP0kce9G/Zl/kR3BIre0oOTdb2dv8AQ7pXy0bAnwp4/ckHkCeXxRvkRU+2f+kdhAt7bFmA/tISBxfGN+h+DfgKuy+0+OZGjmjSRG5MjqGU/EHlVfapuC02ViyCaDPaKQFfwEgbHzoK221363N2pitV+qxHkxDZlceXGMBB6Lz9a+m7PczJeMtxeq0Vt1VDlXm8vVE9epHTzq19mtz2nWTB1iMsg5h5zxkHzC4CA+uM+tTbFB87W2WNFRFVUUBVVRgKByAAHQV9aUoFKUoFKUoFKUoFKUoFKUoFKUoFKUoFKUoFKUoFKUoFKUoFKUoFKUoFKUoFKUoFKUoFKUoFKUoFKUoFKUoFKUoFKUoFKUoFa/WNdhtUDztwRlghcg8KFuhdh7ik8uI8skc+dfDU765jLFIrcwqvEZJbh4yMAlsqsLgAAZzxfhWqvria6geNorB4pkKnF45DK4xkH6t5YIPwoJVHIGAIIIIyCOYIPcHvWtO01v8AWvqhlUXHAJBGeRZTxe72J9knA5459KjWx5mtoFsYPqczWyhX/rkhccZLgsBbeyDk4HYYFffR9JuopZ5/Bs5J53JeT6xICFX2UhX+rnCqoUYzzOSeuAEypUF1LXL+eU21pLp8FxCytKjSySOVwrheAwoeEgjLDPI4BBqawFuBeMAPgcQUkgN3AJAJGe5AoPrStPLaXpduG4t1TPsA2zsQvkzeOAx9QBUe261y+06ykuhNbSFCgCG3dc8TqnveOcdc9O1BOaVHdOW/lhjkNxbKXRXK/VXOOJQcZ+sc8ZrUbeXl/a6fcTLcwZROXBbMrDLKuVYzMAefXhNBOAa9rRbDXE0mn20ly6ySvEjsyjGQwDLkfe4SMkYBOeVb2gUpSgUpSgUpWs1TT55GUxXLQKAQyiOJ+Lpg5cHh70GzpWj/ACLc/wCPy/5m3/5Kh+g61fXep3VtFdk2tqArzeDDxNMeXAvs8OAQ/b7HqKCzK8LVpPyJc/4/L/mbf/krUa5u9ku2iaXULoGFuOPwxDGA46MeFOZHr0yfM0EyBoTXztoyqgMxYgAFiAOIjvgchn0rG1jTzPEUWWSFuRWSI4ZWHQ4PJh5qQQaDNzWBb6/byTSQJKhmjIDx5w65AYHhPMjBHMcqhWy+2l5HqJ0zUURpSrPDcRjhEqKCeJl6DIDcxjBXGO9YmzFjHJtLqcjKrNEkPASMlC0aAlSehwMZ8iaC0KUpQKUpQKUpQKUpQKUr4X14sUbSMGKqMngVnbHoqAsfwFB96w9V1aK2iaadxHGmOJznAywUZx6kVgf0si/wd5/od1/06r3err4vmttNhW4XxpBLPm3nDrCh94RlOJxniPIEZjFBbFtdJIoeNldWGVZSCCD3BHIivrUa0vV7a2iSGGC6jjQcKqtldAD1/s+ZPUnuSTWTJtdEAT4V4cDOBZ3WT6DMfWg3lK0eym0j3kbNJbXFq6sQY50ZcjJ4WViAGyOoHQ8vIneUClKUGu2iXNpcDzhlH/62quN3OiSPplsy2emyAocPMG8Rvbbm2Ijz/E1Y+0b4tLg+UMp+UbVX2w+lW6aNaTPp6XTlCX4YoGlI4nw35wgvyxyBJ6UH63a2AXVtW4ooY5ENuoEI9lAyMSqEqCASqk8hkis3d/CPyrrJyTiaMAZPCOJGY+znGcgDOM8qwt0JWW51K7hhMFrO8SwqUCf2asHwq8hgnt3OOuakI0R7CS6ubaJruS6k8WSPxEjK8IIURgqQx5nOWHag1myqD+kOr8hySzwe/OBSefy+QqwhVZ7rLia7vtQ1CSB4I5zDGiv1zChjbqBnGBk465HY1ZlAqut+0hOmLEPenuIYl+JJf/hqxarfbc/XNZ06yXmIGN7P3ChMeGD8SCP2xQWLBEFUKOigAfADFQ7fE2NGu/1UHzljqaVA998mNFufUxD5zR0Em2RXFhaDyt4f9ktbasDQYuG1gX7sUY+SKKz6BSlKBSlKBSlYOs6zFawtNOwVF79SSeQVQObMTyAHMmg0O8nbD8n2ZZMG4lPhW68smRuQb4L1+OB3r7bvdlBp9kkJPFK2ZJ368Ur8259wOSg+S571W+8jQZZ9PutSvlKS4iS1tyf+zRNNGCX85nBOfLOPRbL0vY+yMMRNnakmNCSYYuZ4Rz92gkRNYenaxDPx+DIknhuY34GB4XHVTjvWH/Q2x/xO1/zEX/LUQ3OadGh1JkRVP5QniyoxiOPhKIAOQUcTYHrQWRUK25+v2oa8sX8VUGZrSQcSsqjm8JHtIwHMqDg9cZ5NLryR1RjGodwCVVm4Ax8i2G4fjg1qheXxHO1tv9Kf/wDnoMbYraKLUreO9WII/tx+0AWQgjjVXxkqcKeWM8sio9sGOLW9afye3T5I4/4akdjFcwRiOGytIoxkhUuWVRxEsTgW+OZJNQjdVdXMj6hdxQROlzdMQWnZOSZwFIibjUceOLl06UFtUqO6hcai0bCKC0SQghGe4kZVJ7lRAOLHlkV5sRbX8cHh6i0Msin2ZY2JLqezgooBHmOo+HMJHSlKBSlKBSlKBSlfiaZUUsxCqoLMxIAAAySSeQAHegxNX1SK1gkmmIWONS7H0HYeZPIAdyRVabtdetpXuNSup4xcXLlFQn+wgjOFi6dTgE464U9SakRsm1aZJJVZdPiYPDGwIN246TSKeYhH2VPve8eWBWFuKfi0vPnPMfmwNBgaftkn5euAbwi08BHVC2Y2kxGpwCCVOCT7OMkc6lOrbyrC3RXedSGZU9gFiOI+8QByUDJJ8h3rRaR/803n/g4/9aGvd9n/AGey/wDHwfykoLDjYEAjoeYx3FfuvBXtApSlBj39mJY2jYsoYEEozIwz91l5g1qJNmIUUlp7tVUZLNeXIAAHMkmTAFZOpTXnEVt47cLyxJLI/wCP5pE5/vitNc7CvdH/AOI3Ulwmc/V4h4Fv1yOJFJeTH6Tmgi+y8Umo6hJLBcXi6XCDGpNxcf1mXmCykvxBRnsR7q+ZAnf9FIv8Lef6Xc/9SttbWiRoEjVURRhVUAKAOgAHICohths7qLEPpl40TO35yOYq8YUg+3HxozIQceyOXPljHMNNsBY+JrGpTrLOYoSlqgeV3DMq+3xFyS3CwJHPlxnzqzaj2wmyQ061EPGZJGZpZZDy8SR8ZbHXGABz8q3d8JPDbweASfZMgJUHPUhSCcDJwCM+Y60Gr2q2ojsYfEfLOx4Iol5vNIfdjQdSSe+OVajd/stLD413eYN7dtxy45iJB7kCnyUdceQHPhzWz0nZJI5jcTO1xdEY8aTHsL9yGMezCvoOZ7k1vgKDX6jtFbW7Kk80cJcZXxGCBueMBmwCfTOarnfRrUVzb29jbypJLc3EQ4Y2ViEBIyeEnHtFevkfI1Z9/YRzRtHKiyIwwyOAVI9QaiGye6OysLhriNWeQsxjLnIhVs+yg88HHEcnHlzoJqi4GB0HSv1SlApSlApSlArVy6Aj3InkLSMmPCRscEJxguige+eftnJA5DAznaUoIJvu/wC5Ln4w/wC3jrcaXtXAIYgfH5Ig5W1yfsjuI8Gv1t5sy2oWT2quI/EaPLkZwqyK5wO5wOXMVu7SDgRUzkKoXPngAZoNX/S6D/7j/Rbr/pVFdzk4ZdSIzg6jcMMgg4YJjIPMHl0NWGa0Wy2yiWP1jgdnNxPJcPxY5NIfdUDsBjqT/uoN9XhNfC+ldUJiQSP2UtwA88c2wcAdehqP3Wh3t1yuLkW8R6xWeQ7Dya5ccX7iJ8aDUbd7SvOzaZpx47qUcMzj3LSI8neRh7rEcgvXn54ByrbduLa3RLC4ltZo1A4weKOZh1aeBsoxJzzGGHngYqR6Fs5b2cfh20SxL1OOrH7zsebn1JNbKgrI71J7CYQazbeFn3LmDLRSAfa4T7Q9QCSM+6KsayvUlRZImV0cBlZTkMD0INYe0Gz8N5A0FwgeNx+Knsyn7LDsa1+wOyh060FsZfFCvIytjGFZshcZPqfiTQSOlKUClKUClKUCsTUNLjnAWVeNQwfhOeEkdOJejAHng5GQD2FZdKD84qu9wv8A3V/l5v5irGIr4WVhHCgjiRI0HRUUKo+AHKgr3TGxtPenBOLKM4GMnnDyGeWa028/a+G7azs41mW6W9gdopImQhfaXOTyOSwwVJB5npUy0zZSZNaur5ingyQJDGuSXJXwySRjAGVPfPOpLJpMLTLO0SGZVKLIVBdVJyQrdQOZ6eZoMoV7SlApSl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ata:image/jpeg;base64,/9j/4AAQSkZJRgABAQAAAQABAAD/2wCEAAkGBhQSERUUEhQUFBQWGBgVFhYWGBcaGhYYFxYXFhsWFxcYHyYeGBslGhwWHzIgIycpLCwsGB4xNjAqNSYrLCkBCQoKBQUFDQUFDSkYEhgpKSkpKSkpKSkpKSkpKSkpKSkpKSkpKSkpKSkpKSkpKSkpKSkpKSkpKSkpKSkpKSkpKf/AABEIAI8BYAMBIgACEQEDEQH/xAAcAAEAAgMBAQEAAAAAAAAAAAAABgcEBQgBAwL/xABQEAACAQMBBgMEBQgECwYHAAABAgMABBEFBgcSITFBE1FhIjJxkQgUQlKBFSNicoKSobEWJDNDU1SDk5Sys8HC0tM0NXSi0fAlNmNkc6PU/8QAFAEBAAAAAAAAAAAAAAAAAAAAAP/EABQRAQAAAAAAAAAAAAAAAAAAAAD/2gAMAwEAAhEDEQA/ALxpSlANUhvS30yRyvaaewUoeGSfkTxDkUjzyGOhbzzjpmrU221NrfT7qZOTxwyMp8m4SAfwOD+Fc5bndmI77UlWfDRxo0zIf7wqVAU+Y4mBI7gY70GBFcaxKvjq2ouvXxVNwV+IYcsVvNl9+F/asFnb61EORWXlIPPhlxnP63FXTSqAAAMAch6VD9tt19pqSkugin+zPGAG/bHSQeh5+RFBsNj9uLbUYvEt35jHHG2A8ZP3l8v0hkHzqQ1yVquk32hXqniMci845U9yVe+M8mHQFT+I6Gr82C3qW1/BmV44J1wJI3YKM/ejLH2lPl1HQ9iQnNK+cU6sMqwYeYII+Yr95oPaUpQKUpQKUpQKUpQKUrWaptNa22BcXEMJPQSSIpPwBOTQZOo6nFbxtLM6xxrzZ3IAH4n+VQabfxpatwiSVh95Yn4fjzwf4VUW93bhtRvjFC3HbRHgiCnIkfo0nL3iTyHoB5mpNp/0cna3D3F2IpeHiZFj41TlnBbjHER3xy+PWgmWvb+NPhiDQM1y7dEQMmP/AMjOBw/In0qEv9JOfi5WkIXyMjk4+OB/KoFsFsedSvltwxEfN5HA5rEuMkA9ySqjOebCr3vN1Gi20BaeFURR7Usk0oP73GBnyAHwFB8Ni9+NreusUym1lY4XiYNG5PRQ+BgnyYDyyTVlA1x3tfBZJcsNOklkg6gyLgg5OQpPNl8iQD8cZO2t98OqoFC3bYUBQCkTcgMcyVyx9Scmg6vpVEbIfSGkDrHqMalDy8aIEMvq8fRh+rg+hq8bO8SVFkjZXRwGVlOQwPQg0H2pSlApSlApSlApSvM0Amuat5W9S4vbhoLSR0tlbgURkhpznHExXmQT0Xp06mru3m6ubbSruVThvDKKfJpSIgR6jiz+FUnuB0ET6kZXGVt4y4z08RjwKfwHGR6gUEWu9A1LTeC4eO5tuIjhkBK+11wSp5HkeTeVXFsdvrjOmPNfNm4hYRlVwGnLAlCq9AThuLsOHPfFSXfNEp0W74schGR6ETR4x/771y5p9i80qRRKWkkYIqjuzHAFBPtb376lM5MLpbJ2RFVjj9J5AST8AB6Vttj9/wBcpIqX4WaInBkVQsiduLC4VwPLAPr2q09gN2tvp0CjgSS4I/OzEAknuqZ91B0wOuMmqZ39WNvFqKi3REYxK0wQADjLNgkDkGKgE/gaDpS3uFdVZCGVgGVhzBBGQQfIivpVY7vt4djbaZZxXN3EsojwV4ixUcTcIbhzw4Xh5HFWLYalFOgkhkSVG6MjBlP4igyaUqNbb7e2+mRB5yWdsiOJccTkdevIKOWWPn3PKg3Wq6ctxBLC/uSo8bfB1KnHrzrlO3ludD1PJGJYGIIOeGWNv5qy8we3LuKlOrfSGvnY+BHBAnb2TI34sxAP7oqGbUbd3OocP1oxOye6wjRWAP2eJQCVzzwe9B1Hshtnb6jCJbd+w44zjjjbydf5Hoe1b2uLNJ1qa1lEtvI0Ui9GU45eR7MPQ5Bq59kPpDqQqajHwnp40IyPi8XUfFc/AUFp7WbJwahbtBcLkHmrD3o27Oh7H+BHI1y9trsBPpjqs5jIdnEZVgS6oR7fD1UHI5H18q6t0fWobqITW8iyxtnDL5jqCDzB9DXO28e4bVdf+rIfZWRLRCO3C35xvwYyH4LQRa30vUbSJLqJLqGJ1DrNHxhSvYlk5AfrVPtit/8APEwj1AeNGeXiqAJE9WUYWQfI/HpV92tmscaxoMIihFHkqgKB8hVB/SA2XtbV7eWCMRSTmTxFTkjcHAeLhHINlu2M/HnQXzpupx3ESywuskbjKspyCP8A16jHUEEVlVzZuQ28a1ultJW/q9wwVc9I5jyVh5BuSn4qe1dJ0ClKUClKUClK8JoIRvd22bTrHiiOJ5m8OI9eDllpMHrgdPVhVBbLbBX2rtJJFhgG/OTTOQC554LYLM2OfIHGRnqKle/za63vJbeO2lWXwPFEhXJUM5jxhuje6eYyKsfcQq/keLGMmSbi+PGRz/Z4aCktidDMWu29tNw8UVzwtg+yWiJPInGRlRiup76EvDIo6sjKPiVIrn3fToUlhqiX0PsrKyyqwHJZ48cQPxwreuW8jV3bG7Vx6haJcRcsjDp3jkHvIfgenmCD3oKP+j1chNTljbkzwOo/WR42I+Qb5Vj7d6pca1rP1KFvzaStDCpPsDgyJJmx191jnrwgAV+NubOTRtdFzEPYaT6zF2DK5PiRZ7cy6/Bh51rtN2gXTtaF5gyQM7yrjq8NwGwRnlxAMQR95GXlQXNsxuQ0+1VTLH9al7tL7uf0Yh7IH63EfWpwukwhPDEUQTpwcC8Pw4cYqEXG/bS1j4xLI7Yz4axSBs+XtAL/AOavjsFvhTU717cQ+Cvhl4yz8TOVYZBAAA9k5wM+6aCN73t0MKwPeWMYjaMcc0S+4yD3nRfslepA5EA9COeL9Hna5vEksJGyhUzQ5PusCONB6EENjzVj3NXfe2wkjeNvddWQ/BgVP8DXK26mYw61a55HxGiP7SPGR8zQdYUoKUClKUClKUFZ72N7B07FvbhWuXXiJbmsSnkCR9pj1A7Yyc5ANPw75NVV+P60zc/dZIip9OHh5fhX53wBhrN3x595Mfq+FHw4/DFdI22gWU9lHCsMT2rRqY0KjHCVyGHcNg54hzzzzQUdtVvjGo6U9vNH4dyXjPsZMciq3ESM80OQORJ+PapB9GmH2L1vMwr8hKf99RXepulbTibi34ntCeeebQknkrHuh5AN+B54JlX0aZvZvV8jA3zEo/3UEv33W88mltFbxSTF5I+MRqWIRSZCxA544lXp51Avo+bIFria8lQjwfzUYYEESMPbOD0KoQP8pV9kV4VoNTtVtNFYW0lxMfZQcl7ux91F9SflzPQVyPreqy3t1JM+WlmfOFyeZ5KijrgDCgeQFWVvxtdQlvo0dC9ux4LRY8lWY4yCP8KT2PbpyzVhbr91EWnIJpgsl4RzbkRDn7Efr5t37cuoVTpe4bUZoTKwjhOMrFIx425ZAIUEJn9Ij1xX43M7UyWepJbsSIp38GSM9pDyRsdmDYX4E+lXVvL3hx6ZbnBDXLgiGP16eIw7IP4nkO+KT3L7OPeaqkzZKW58eRj9/nwDP3i/tfBWoOnzXKm9fU3u9ZnXOeCQW0YPQBDw4/FyzftV1XXLe+LQntNWlkAIWZvrETeZOC34iTPL1HnQXjsxumsLOJVMEc8mPblmUOWbuQGyEHoB8+tb2TZSzYYa1tiPIwxn/hqJbIb6bG6iUTyrbT4AdZPZQt3KSH2eHPYkEfxqXLtVZkZF1bEeYmjx8+Kg0ep7otLnHtWkaHziLRkfghA+YNQnXPo4REE2ly6HskwDj4cacJA/A1Yt5vF06L3722+CyK5+SEmq12/39KB4WltxMfeuGQgL6Ro4GT+kwx5A9QFl7O6YmmadHESMQREu3QM+C7kZx1biNUhuItDc6w88nMxxyTZ/TkYJ/J3P4Vj2W6zWNTxNcFlDcw13I3EQfJMMyj4gV+N020K6Vqkkd4fCVg9vIx/u3VwQW9MqRn9IHoKDpomubt82rnUNXS1g9rwuG2UDvM7+38mKr+wane8TfXbwQtFYSrNcOMCROaRA/a4ujP5AZweZ6YOh3EbAM0n5RuVOBn6uG6sxyGmOew5geZJPYZCB7z9mBpuomKLITgikjPf3cE/5xXNdPbM6p9Zs7ec9ZYo5D8WQEj55qjfpIRgX1se5gwfgJXx/M1au6JydGs8/4Mj8BI4H8AKCYUpSgUpSgVXO/baB7bTCsZKtcOISRyIQqzPj4heH4Masaq3396M0+ll1GTBIkp/Vw0bfLiB+AoKe2H3XS6laXNxG4UxezEmM+LIFDlc5wowVHfmw6YqUbitu1tZHsLk8CyvxRM3Lhl5KY2z04sDHkwx9qsr6Oe0iq89k5wXxNF6lRwuPjw8J+CtWz3u7oDOWvLFPzx5zQj+9/TjH3/NftdRz6hZe1ezEV/avbzj2W5qw6o49119R/EZHeuedO1C92b1BkdeKNvfTJCTx5OJEPZhzweoOQe4qSbuN9rQcNrqRZkHsrOcl48cuGUdWA+97w757anenvHGqyJa2kPHEr+w/BmWV+n5sdUU+XVuWcdKDf72NvdLv9PQI7vcf2kIVfaiPRllJ5AEZBAJPJT2BqrdF0W9vwtvbRPMqMWGAOGMvjOZDyQHAOCwGcnGTVpbCbgchZtSJ8xbIf9q4/wBVfn2q6dP02KCMRwxpHGvREAUD8B/OgpjZf6OY5Nfz/wCSg/k0jD+AX8atTZ/Ymzsh/VreONsY48Zcj1kbLH51vKUHhrk3Y08Wu25Xlm8B/DxSf5V1Hr+pi3tpp26RRvJ+6pI/jyrmfctYGXWbc4yI+OVvThjYA/vFfnQdTivaClApSlApSlBTe/rYBpkW/gXieJeGdR1MY5iQDvw5IPpg9FrSbkt6BhZLC6P5pjwwSE/2bMeUbfoE9D2Jx0PK/iK5X3wbOJY6o6wYRJFWdVXlwFywIGOg4lYgdgRQdR3VqsqMkihkdSrKwyGUjBBHkRVdbBbCvpeqXKJlrWeIPE3XhKSDMTn7wDnB7jn1zU12T1Frixtpn96SGJ2/WZASfnmttigUpSg/LID17c6q/ejvi/J7ta28Ra54QS8gxGgYZBUf3hx8AD54Iq0qhG3W6m31SaKWV5IzGpRvD4cuucqOJgcYJbsfeoOX9S1WW4laWd2kkc5ZmOSf/Qeg5Cr43ObfacEjsYo3tpWOcyFW8eQ//UGPbPZSAOgFbqLcPpSrgxysfvNK+fj7OB/CqA2mtorfUJUsZGeOOUCF88RyuPdYD2sPkAjrgdaDsStLtVshb6hD4NynEM5VgcOjfeRux9Oh7g1uqUHP+t/RyuFJNpcRSr2WUNG49MgMp+PKtA24fVQceFEfXxUx/HnXT9KDmmP6P2pcJLG3XAJx4jEkgdAFUjJ6dajO73Vre01GGa8UtEhOfZ4ij8JCuV78LYOOoxkcxXXZFc37/dAht76N4Y+Azo0khHus/HgkDoDjBOOuc0E2136RFpHlbWGS4P3m/NIfUZBc/ioqm9r9p31O5M31eOOQjDeCHJfHIF8k5YDlkAdKt7dHu00+awhupoluJX4uLjJKIVdl4fD93OAPeB/jVsWenxxKFijSNR0VFVQPwUCg44to5LaVJJrfiVSDwTpIEf0bBUkemefr0rpXdpvMh1NDGEEE8SgtEDleAezxRnl7I5DGOWR161LtXaEQyG54PBCkyeIAU4QMniB5EYrlbY/ayOw1I3SI3hL4/BGDzIdXEaMewBKZPPp3oJD9ILUhJqgQf3MMaH9Zi0h/gy1ee7uyMWl2aHkRBGSPIsvGf51zdszo82tap+cyxlkMtw46LHnLY8uWEUeorrFEAAA5AcgPKg/VKUoFKUoFfG8tFljeORQyOpRlPRlYEEH4gmvtSg5O2u2buNE1AeGWAVvFtpse8oPLPYsPdYf7iKvLYPe7a6gipK6QXOMNGxwrnziY+8D933h69TKNptlre/gMNynEp5gjkyN2ZG+yf59DkVQ20+4K8hYtaFbqLsMhJAPIqxCt+yefkKD879LqCXUhDbQr4ygLM6D2pZHwVTA5MQCBnqS2O1Wjut3XR6dEJZVD3jj226+ED/dp5erDr8KoXYS+jtNVt3u1IWKUiTi/u2AZQzfqPhj+rXXMbAgEcweh9KD0CvaV4TQe14zYGahm2O9iy0/Ks/jTD+5iILA/pt7qfjz9DVFbW70b7VG8IZjiY4W3hyePPQOR7Up9OnpQTXfXvRimhNjaOJMsPHkXmuFIIjVvtZYAkjlyxk5OM76O+yjJFLeyDHijwofVFOXb4FgB+wa02wW4WSUrNqOYo+ogB/OP6Ow/sx6D2v1avm1tVjRUjUKigKqqMBVAwAB2GKD7UpSgUpSgUpSg8Ncm7YXMmo61KpIDSXH1ePPRQH8FB8sE/jXWdcub3tmpLDVHlTKxzMbiFx2YnicA9ir88eRWg6Z0uxWCGOFPdjRY1+CKFH8BWVUP3b7wI9TtgchbhABPH5HpxqO6N1Hl0+MwoFeE0JqnN7u98RB7OxfMpys0ynlH2KIR9vzb7Pbn7ofbbvfv9UujBaRxziPIkdi2OPPNU4euOhPny7VErn6Rl8fchtU9SsjEfNwP4Vj7o91hv3+s3SkWiHkpyPHYdgevAO5HXoO+Lpt91ulp0soD+sC3+uTQc76tvB1TUj4TSyuG5eDAvCG9CsYy4+Oan26zctKs0d3qC8AjIeOA82LDmrSY5KAcEL1JHPAGDdNjpUMA4YYo4l8o0VB8lArLoFKUoFKUoFQXexu8OqWy+EVW4hJaLi5Bg2OKMntnAIPYjyJqdUoORkm1TSHZQbm0JPMe0EYjv3R/iM1933o6tJy+tzn9QKD/AORQa6xK14sYHQAfCg5NXZzV9QI4or2fPRpfE4f3pSFHzqXaH9HW6kANzPFAD1VQZHA9SMLn4E10LivaCP7H7EW2mw+HbrzOC8jc3kI7sfLyAAA8qkFKUClKUClKUClKUClKUFGb7t2DF2v7RCwPO4jUcwQP7ZQOox7373c40W7nfZJYotvdq01uvJGXHiRD7ozydB2BII7HGBXR5FV1tduPsrxjJFm1lPMtGAUY+bRHAz+qV/GgyLrfdpawmVZy7AcolRxIT5YYAD4k49aqDbDfTe3xMcJNtCeQSInjfPLDSDBOfJcD41vz9G244sC7h4PPgfP7vT+NWbsVuus9OAKIJZwOc8gBbP6A6Rj4c/MmgpjY7cdeXmHuP6rCeeXGZGH6Mfb4tj4Grz2S3e2enL/V4h4mMNM/tSN+19kei4HpUkxXtApSlApSlApSlApSlArRbY7IQ6jbNBOP0kce9G/Zl/kR3BIre0oOTdb2dv8AQ7pXy0bAnwp4/ckHkCeXxRvkRU+2f+kdhAt7bFmA/tISBxfGN+h+DfgKuy+0+OZGjmjSRG5MjqGU/EHlVfapuC02ViyCaDPaKQFfwEgbHzoK221363N2pitV+qxHkxDZlceXGMBB6Lz9a+m7PczJeMtxeq0Vt1VDlXm8vVE9epHTzq19mtz2nWTB1iMsg5h5zxkHzC4CA+uM+tTbFB87W2WNFRFVUUBVVRgKByAAHQV9aUoFKUoFKUoFKUoFKUoFKUoFKUoFKUoFKUoFKUoFKUoFKUoFKUoFKUoFKUoFKUoFKUoFKUoFKUoFKUoFKUoFKUoFKUoFKUoFa/WNdhtUDztwRlghcg8KFuhdh7ik8uI8skc+dfDU765jLFIrcwqvEZJbh4yMAlsqsLgAAZzxfhWqvria6geNorB4pkKnF45DK4xkH6t5YIPwoJVHIGAIIIIyCOYIPcHvWtO01v8AWvqhlUXHAJBGeRZTxe72J9knA5459KjWx5mtoFsYPqczWyhX/rkhccZLgsBbeyDk4HYYFffR9JuopZ5/Bs5J53JeT6xICFX2UhX+rnCqoUYzzOSeuAEypUF1LXL+eU21pLp8FxCytKjSySOVwrheAwoeEgjLDPI4BBqawFuBeMAPgcQUkgN3AJAJGe5AoPrStPLaXpduG4t1TPsA2zsQvkzeOAx9QBUe261y+06ykuhNbSFCgCG3dc8TqnveOcdc9O1BOaVHdOW/lhjkNxbKXRXK/VXOOJQcZ+sc8ZrUbeXl/a6fcTLcwZROXBbMrDLKuVYzMAefXhNBOAa9rRbDXE0mn20ly6ySvEjsyjGQwDLkfe4SMkYBOeVb2gUpSgUpSgUpWs1TT55GUxXLQKAQyiOJ+Lpg5cHh70GzpWj/ACLc/wCPy/5m3/5Kh+g61fXep3VtFdk2tqArzeDDxNMeXAvs8OAQ/b7HqKCzK8LVpPyJc/4/L/mbf/krUa5u9ku2iaXULoGFuOPwxDGA46MeFOZHr0yfM0EyBoTXztoyqgMxYgAFiAOIjvgchn0rG1jTzPEUWWSFuRWSI4ZWHQ4PJh5qQQaDNzWBb6/byTSQJKhmjIDx5w65AYHhPMjBHMcqhWy+2l5HqJ0zUURpSrPDcRjhEqKCeJl6DIDcxjBXGO9YmzFjHJtLqcjKrNEkPASMlC0aAlSehwMZ8iaC0KUpQKUpQKUpQKUpQKUr4X14sUbSMGKqMngVnbHoqAsfwFB96w9V1aK2iaadxHGmOJznAywUZx6kVgf0si/wd5/od1/06r3err4vmttNhW4XxpBLPm3nDrCh94RlOJxniPIEZjFBbFtdJIoeNldWGVZSCCD3BHIivrUa0vV7a2iSGGC6jjQcKqtldAD1/s+ZPUnuSTWTJtdEAT4V4cDOBZ3WT6DMfWg3lK0eym0j3kbNJbXFq6sQY50ZcjJ4WViAGyOoHQ8vIneUClKUGu2iXNpcDzhlH/62quN3OiSPplsy2emyAocPMG8Rvbbm2Ijz/E1Y+0b4tLg+UMp+UbVX2w+lW6aNaTPp6XTlCX4YoGlI4nw35wgvyxyBJ6UH63a2AXVtW4ooY5ENuoEI9lAyMSqEqCASqk8hkis3d/CPyrrJyTiaMAZPCOJGY+znGcgDOM8qwt0JWW51K7hhMFrO8SwqUCf2asHwq8hgnt3OOuakI0R7CS6ubaJruS6k8WSPxEjK8IIURgqQx5nOWHag1myqD+kOr8hySzwe/OBSefy+QqwhVZ7rLia7vtQ1CSB4I5zDGiv1zChjbqBnGBk465HY1ZlAqut+0hOmLEPenuIYl+JJf/hqxarfbc/XNZ06yXmIGN7P3ChMeGD8SCP2xQWLBEFUKOigAfADFQ7fE2NGu/1UHzljqaVA998mNFufUxD5zR0Em2RXFhaDyt4f9ktbasDQYuG1gX7sUY+SKKz6BSlKBSlKBSlYOs6zFawtNOwVF79SSeQVQObMTyAHMmg0O8nbD8n2ZZMG4lPhW68smRuQb4L1+OB3r7bvdlBp9kkJPFK2ZJ368Ur8259wOSg+S571W+8jQZZ9PutSvlKS4iS1tyf+zRNNGCX85nBOfLOPRbL0vY+yMMRNnakmNCSYYuZ4Rz92gkRNYenaxDPx+DIknhuY34GB4XHVTjvWH/Q2x/xO1/zEX/LUQ3OadGh1JkRVP5QniyoxiOPhKIAOQUcTYHrQWRUK25+v2oa8sX8VUGZrSQcSsqjm8JHtIwHMqDg9cZ5NLryR1RjGodwCVVm4Ax8i2G4fjg1qheXxHO1tv9Kf/wDnoMbYraKLUreO9WII/tx+0AWQgjjVXxkqcKeWM8sio9sGOLW9afye3T5I4/4akdjFcwRiOGytIoxkhUuWVRxEsTgW+OZJNQjdVdXMj6hdxQROlzdMQWnZOSZwFIibjUceOLl06UFtUqO6hcai0bCKC0SQghGe4kZVJ7lRAOLHlkV5sRbX8cHh6i0Msin2ZY2JLqezgooBHmOo+HMJHSlKBSlKBSlKBSlfiaZUUsxCqoLMxIAAAySSeQAHegxNX1SK1gkmmIWONS7H0HYeZPIAdyRVabtdetpXuNSup4xcXLlFQn+wgjOFi6dTgE464U9SakRsm1aZJJVZdPiYPDGwIN246TSKeYhH2VPve8eWBWFuKfi0vPnPMfmwNBgaftkn5euAbwi08BHVC2Y2kxGpwCCVOCT7OMkc6lOrbyrC3RXedSGZU9gFiOI+8QByUDJJ8h3rRaR/803n/g4/9aGvd9n/AGey/wDHwfykoLDjYEAjoeYx3FfuvBXtApSlBj39mJY2jYsoYEEozIwz91l5g1qJNmIUUlp7tVUZLNeXIAAHMkmTAFZOpTXnEVt47cLyxJLI/wCP5pE5/vitNc7CvdH/AOI3Ulwmc/V4h4Fv1yOJFJeTH6Tmgi+y8Umo6hJLBcXi6XCDGpNxcf1mXmCykvxBRnsR7q+ZAnf9FIv8Lef6Xc/9SttbWiRoEjVURRhVUAKAOgAHICohths7qLEPpl40TO35yOYq8YUg+3HxozIQceyOXPljHMNNsBY+JrGpTrLOYoSlqgeV3DMq+3xFyS3CwJHPlxnzqzaj2wmyQ061EPGZJGZpZZDy8SR8ZbHXGABz8q3d8JPDbweASfZMgJUHPUhSCcDJwCM+Y60Gr2q2ojsYfEfLOx4Iol5vNIfdjQdSSe+OVajd/stLD413eYN7dtxy45iJB7kCnyUdceQHPhzWz0nZJI5jcTO1xdEY8aTHsL9yGMezCvoOZ7k1vgKDX6jtFbW7Kk80cJcZXxGCBueMBmwCfTOarnfRrUVzb29jbypJLc3EQ4Y2ViEBIyeEnHtFevkfI1Z9/YRzRtHKiyIwwyOAVI9QaiGye6OysLhriNWeQsxjLnIhVs+yg88HHEcnHlzoJqi4GB0HSv1SlApSlApSlArVy6Aj3InkLSMmPCRscEJxguige+eftnJA5DAznaUoIJvu/wC5Ln4w/wC3jrcaXtXAIYgfH5Ig5W1yfsjuI8Gv1t5sy2oWT2quI/EaPLkZwqyK5wO5wOXMVu7SDgRUzkKoXPngAZoNX/S6D/7j/Rbr/pVFdzk4ZdSIzg6jcMMgg4YJjIPMHl0NWGa0Wy2yiWP1jgdnNxPJcPxY5NIfdUDsBjqT/uoN9XhNfC+ldUJiQSP2UtwA88c2wcAdehqP3Wh3t1yuLkW8R6xWeQ7Dya5ccX7iJ8aDUbd7SvOzaZpx47qUcMzj3LSI8neRh7rEcgvXn54ByrbduLa3RLC4ltZo1A4weKOZh1aeBsoxJzzGGHngYqR6Fs5b2cfh20SxL1OOrH7zsebn1JNbKgrI71J7CYQazbeFn3LmDLRSAfa4T7Q9QCSM+6KsayvUlRZImV0cBlZTkMD0INYe0Gz8N5A0FwgeNx+Knsyn7LDsa1+wOyh060FsZfFCvIytjGFZshcZPqfiTQSOlKUClKUClKUCsTUNLjnAWVeNQwfhOeEkdOJejAHng5GQD2FZdKD84qu9wv8A3V/l5v5irGIr4WVhHCgjiRI0HRUUKo+AHKgr3TGxtPenBOLKM4GMnnDyGeWa028/a+G7azs41mW6W9gdopImQhfaXOTyOSwwVJB5npUy0zZSZNaur5ingyQJDGuSXJXwySRjAGVPfPOpLJpMLTLO0SGZVKLIVBdVJyQrdQOZ6eZoMoV7SlApSl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http://pic4.nipic.com/20091201/2039826_091138039169_2.jpg"/>
          <p:cNvPicPr>
            <a:picLocks noChangeAspect="1" noChangeArrowheads="1"/>
          </p:cNvPicPr>
          <p:nvPr/>
        </p:nvPicPr>
        <p:blipFill>
          <a:blip r:embed="rId2" cstate="print"/>
          <a:srcRect r="70297" b="44118"/>
          <a:stretch>
            <a:fillRect/>
          </a:stretch>
        </p:blipFill>
        <p:spPr bwMode="auto">
          <a:xfrm>
            <a:off x="609600" y="2133600"/>
            <a:ext cx="2286000" cy="15240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838200" y="5715000"/>
            <a:ext cx="2209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   </a:t>
            </a:r>
            <a:r>
              <a:rPr lang="zh-CN" altLang="en-US" sz="4800" dirty="0" smtClean="0">
                <a:latin typeface="KaiTi" pitchFamily="49" charset="-122"/>
                <a:ea typeface="KaiTi" pitchFamily="49" charset="-122"/>
              </a:rPr>
              <a:t>剪刀</a:t>
            </a:r>
            <a:endParaRPr lang="en-US" sz="4800" dirty="0"/>
          </a:p>
        </p:txBody>
      </p:sp>
      <p:sp>
        <p:nvSpPr>
          <p:cNvPr id="10" name="Rectangle 9"/>
          <p:cNvSpPr/>
          <p:nvPr/>
        </p:nvSpPr>
        <p:spPr>
          <a:xfrm>
            <a:off x="3505200" y="5715000"/>
            <a:ext cx="2209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   </a:t>
            </a:r>
            <a:r>
              <a:rPr lang="zh-CN" altLang="en-US" sz="4800" dirty="0" smtClean="0">
                <a:latin typeface="KaiTi" pitchFamily="49" charset="-122"/>
                <a:ea typeface="KaiTi" pitchFamily="49" charset="-122"/>
              </a:rPr>
              <a:t>石头</a:t>
            </a:r>
            <a:endParaRPr lang="en-US" sz="4800" dirty="0"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81800" y="5715000"/>
            <a:ext cx="152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   </a:t>
            </a:r>
            <a:r>
              <a:rPr lang="zh-CN" altLang="en-US" sz="4800" dirty="0" smtClean="0">
                <a:latin typeface="KaiTi" pitchFamily="49" charset="-122"/>
                <a:ea typeface="KaiTi" pitchFamily="49" charset="-122"/>
              </a:rPr>
              <a:t>布</a:t>
            </a:r>
            <a:endParaRPr lang="en-US" sz="4800" dirty="0"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381000"/>
            <a:ext cx="8153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Activity 2:  Fun with Chinese </a:t>
            </a:r>
            <a:r>
              <a:rPr lang="en-US" sz="3600" dirty="0" smtClean="0"/>
              <a:t>hand game</a:t>
            </a:r>
          </a:p>
          <a:p>
            <a:r>
              <a:rPr lang="en-US" sz="3600" dirty="0" smtClean="0"/>
              <a:t>                   </a:t>
            </a:r>
            <a:r>
              <a:rPr lang="zh-CN" altLang="en-US" sz="3600" dirty="0" smtClean="0">
                <a:latin typeface="KaiTi" pitchFamily="49" charset="-122"/>
                <a:ea typeface="KaiTi" pitchFamily="49" charset="-122"/>
              </a:rPr>
              <a:t>剪刀石头布 </a:t>
            </a:r>
            <a:r>
              <a:rPr lang="en-US" altLang="zh-CN" sz="3600" dirty="0" smtClean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(10 minutes)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endParaRPr lang="en-US" dirty="0"/>
          </a:p>
        </p:txBody>
      </p:sp>
      <p:pic>
        <p:nvPicPr>
          <p:cNvPr id="2050" name="Picture 2" descr="http://www.book-in-a-week.com/wp-content/uploads/2011/08/scissors-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038600"/>
            <a:ext cx="1828800" cy="1371600"/>
          </a:xfrm>
          <a:prstGeom prst="rect">
            <a:avLst/>
          </a:prstGeom>
          <a:noFill/>
        </p:spPr>
      </p:pic>
      <p:pic>
        <p:nvPicPr>
          <p:cNvPr id="2052" name="Picture 4" descr="http://us.cdn2.123rf.com/168nwm/theblackrhino/theblackrhino1009/theblackrhino100900003/7689864-a-pile-of-boulders-and-rock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4343400"/>
            <a:ext cx="1600200" cy="1066800"/>
          </a:xfrm>
          <a:prstGeom prst="rect">
            <a:avLst/>
          </a:prstGeom>
          <a:noFill/>
        </p:spPr>
      </p:pic>
      <p:sp>
        <p:nvSpPr>
          <p:cNvPr id="2054" name="AutoShape 6" descr="data:image/jpeg;base64,/9j/4AAQSkZJRgABAQAAAQABAAD/2wCEAAkGBhAGDxUUBxQREhIRGBQWFxAVEBUVEhoVExIWFRUUEhoXGyYeFxkjHRYXHy8hLykpOCwwFx8xODAqNzIrLCkBCQoKBQUFDQUFDSkYEhgpKSkpKSkpKSkpKSkpKSkpKSkpKSkpKSkpKSkpKSkpKSkpKSkpKSkpKSkpKSkpKSkpKf/AABEIAOEA4QMBIgACEQEDEQH/xAAcAAEAAwEBAQEBAAAAAAAAAAAABQYHBAMCAQj/xABHEAABAwMBBQQFBwgIBwAAAAABAAIDBAURBgcSITFBIlFhcRMUMkKRFTNSYnKBoRcjJDQ1Y5KxCENEU3OCssEWJWSDotHT/8QAFAEBAAAAAAAAAAAAAAAAAAAAAP/EABQRAQAAAAAAAAAAAAAAAAAAAAD/2gAMAwEAAhEDEQA/ANxREQEREBERAREQEREBERAREQEREBERAREQEREBERAREQEREBERAREQEREBERAREQEREBERAREQEREBERAREQEREBERAREQEREBERAREQEREBERAREQEREBERAREQEREBERAREQEREBERAREQEREBERAREQEREBERAREQEREBERAREQEREBF8SvLGksBcQCQ0EAkgcAM8BlU62bWbfWVBprgZKOpa7dMNSwM7XQBwJZx6ceORjKC6IiICIiAiIgIiICIiAiIgIiICIiAiIgIiICIiAiIgIiir3qansO6KlznSyfN00bTJUSf4bG8SPrcAOpCCVVYumsHSyOg0vGKupacPdvbtLCf+olHDI+g3LvALzNqrdVfttxo6Y/2OGT8+8d1TM32R9RnfxceSsdBb4rVG2OgYyKNgw2NjQ1oHgAg49P22e3Rn5VndUTSO33vxuxtJAAjgYPYYAPEniTxKr20rZpBryDLN2OrjB9HPjn+7lxzYfw5jqDdUQY3sb1vU0lQ606n3hNFvCEvPbG4MuhJ94bvaae4HphbIs+2g6IdXVlHX2dv6RTzwCQNHF8JlaC445lmT/lJ7gtBQEREBERAREQEREBERAREQEREBERAREQERcV2vVPYYjLdZY4Yx773ADPcOpPgEHao+83+m0/Hv3SVkbScAE5c4/RjaO093gAVXhfrhqrhp2L1SnP9uqoz6Rw76enPE+Dn4HgVJ2TRlPaH+mlL6mqPOrnd6SbyZ0ib9VoH3oOMVdx1P8AqLXW6mP9dKwOrXj93Ecth835P1QpWyaap7BvGkaTJJ85USOMk8h75JHdp3lyHQBSqICIiAiLwr61ltifLVHdZE1z3O7msBcT8Agr+tjJeqKspbK4+sthDuycEF5JawHPBzgx3xB6hU/QO2uGraKfWB9Wqo+wZZBuRvI4dvPzT+8HA8RyFs2cRyVFGaquBEtwkdUuB91jwGwsHgIms/FdGqdCW3VQLr1CwuA+fB9HIOg7bcEjwOQgn4KhlU0Op3Ne08nNcHA+RC9FlX5A4aIk2SurqbwDgf8ATuroZsluDOV7r8eBf/8AVBpq8p6plMMzuawd7nAD8Vnzdkc0nCsu10eOoE27n4kqTpNkVpp+NRAah/WSeaSVx88u3fgAgnXasoGHDqukB7jUxZ/1KRp6qOrbvUz2Pb9Jrg4fEKqVuyOy1zcPo4m+MZfGf/BwVHvWxKq02TUbP6qZkjePoHSbrjjo14w132XDj3oNoRZrs62sC9P9T1SBT17Hbm65pY2Qjpg8GSfV69O4aUgIiICIom/appNNgfKUga5/sRNBfM/wjjblzvPGEEsiqF317JbKRlUy31z43l+8zca2ZjWnDXyR5Lg1wyfDrhUqv/pI08Tf0Ojnc/6MkjIwP4Q4n4BBsiLKNPawvevm71kltNO0cS3efLUNB+mw8vgAppuhLrW/ta8VPH3aeCODHk4ZP4IL7lclRdqek/WZYmfala3+ZVQ/I/RT/tOe4VXf6atkOf4cLspdk9mpPYo4XHveXyfHfcUFfum2GK4PfFp6Wlhawlrq6qkAj4Hj6vCDvzHuPALjtupLBQyia41ctzrG8qh9PNLunugY1no4R5cfFaLSaVoKH9UpaWP7NPG3+TVJMhbF82APIAIKM/a5DJ+z6K6TnpuUTg0/e4/7L00nrq4X2r9FdLXU0kTg4tndvbowMgSbzW4J5cM8Ty6q8IgIiICIiAqjtAabyILfBnNc/wDOkc20sJD53Z6ZO5GPGRWyWUQtLpSA1oJLicAADJJPQKGsVIaqWSrqQQ6cNZE0jiynZksHg55JkP2mj3UEzFGIWhsYAa0AAAYAAGAB4KtbTIHVFmrBBneEL3cOeGdt34NKs6854W1DHNlGWuBaR3gjBHwQVPZTqw6vtcclQczRZilPUvYBh5+00td5kq4LLtjOmKrSdRcYatjxA2WMRSOaQ1+N/tMJ59ksz5rUUBERAREQZ9tR2XN1o0TWstirYsbsnsiQDkx5HEEe67py5crfpo1Jo4flsBtSI2iUBwd2wME5bw44zw71JKOu1z9ULI6btTzkhje4Nxvyv7mMBBPeS1vMhBIouL5Pd/ey/wAQ/wDSIIjVOoJaeSOksQa6sqQSHOGWQwt4PqJR1A5Nb7zuHeuyxaXgsWXMzLPJ85VydqeQ/Wd0b3NGAOgUFoAfK9RX10vEzVDqeM8wKek7DQ3uDnb7j9y4pKqbaVVzQ0sj4LZSPMUskTi2Wpmb7cTXj2Im9SOeefHgFmuOuLbaXblfV0zHjmwzN3h5gHIXlFNadZAiM0NZnmPzUjseI4kLLbpq6x2V74bTZ21UERLH1IhaWkt4O3Xua4u5cyRlc1HRae2gvDdMmW13AcYubWucBnA3XEfAtPdnkguV/wBlcFmkbW6NPqlVC5pEQkIgly4AwkOPZL87oA4EkDHUaUF/OOo9Y3CahqLZqYuFZSPjlZMD2pGRHeIJHtENIkDuoac8Rx2jZzqn/jC2wzvI9JjclH72Pg4+GeDvJwQWZERAREQEREBFw3i+U+n4jLdpWQxj3nHGT3NHNx8Bkrjsd8lvx346eSGn92SfsTSdzmRc2M8XEE/R6oJpeFbWx26N0lY5rI4wXOe44aGjmSvdfE0DalpbO1rmnm1wBBwc8QUFPst5k2huL443xW6N3ZMgLZKpzeI7PuwA8frkAHA3grmoW/ayodMDF0mYxx5RDL5T9mNgLj54VOqNszpzix2y41Pc4wljT5YDig0tFmDNoGoKz9Vsrm/4k+78d4NXfT6h1JJ87bKVvnXM/wBiUGgIoix19VJA5+pIoaZzSeDJ/SM3A0Hfc4gBvX4Kt3LbXaKBxbBLJUOHAiCFzx9zjhp+4lBe0WYO25xyn9Ct9yk8fQgfyJXrHtZran9Ustwd4kFo+/sINKRZ/FqvUFyH6HaooB9OorG/i1uHL7i05fb5+36+KljPOGhiw8juEsnab58UFgvurI7U8QUbTUVjx2KSMjfx9OU8ooxni8/dk8F62GyvoS6a6PEtXNj0kgBDGtGS2GAHi2JuT4uJLjxPD7sGmKXTLC22M3S85fI4l8r3fSle7tOPmeqlUBERBnOxSci2zU7j+epaiojeDz3i7eBP3k/wlfmyRpmsLmUxxOHVbH/SExc7GfHBaoK4Vp2V6ifNVZFBdeLnj2WSZ7Tj4tcST9WQ88Lo1HT1uzitkuOmGes0FYRJUUzTkNceJlZu5wHZJDxkcTkYwglNA6yhvtp9XtskNHW00XojHIGgNkY3dEgafbYSMnngkg+NI1XDBeKCoq8U0VytM0AfVUhHq85e9u65pGAX5PHqCzHI4HdVXXR+o5DV3EPjld2pIN2Zu8/mS5seWk95B49V60FR+VWphptP0/qtmo5GySu9GGelcz2WYbw48sZJAJcegQdW2S17s9sro2j0pljhkbjg4OIe1ru8fONPeHYXfs2oToa71ttefzUgbVU2T7md1w8XAED/ALZKsWqKIaluNFTtGWUbxWzHo3cBbTsPi95ccd0ZVV2rVZ0pebbcDkRjehlP1M9rP+WRx/yoNbRfjXBwy3iD1X6gIiIChb5fn0bhDaY/WKt4y2LO7Gxp4elqH+4znjq7GADxI76ur3XCOnI9K8EjPENaOBe4dw5AdTw7yPqhoGUAIi4lx3nvPF73Hm556np4AADA4IK7aNCtbMKrUknrtYPZe5uIIuu7TRcmAfSOSefBWtEQEREHmIGtJIa3J5nAyfMr0REDC8qmpZRsc+pcGMYC5z3HDQ1oyST0AAXqqtfZxfK+GhbxjjaKqpHQsY/FPCfB0g3iOoixyJQfsVpOsMS31p9WyHQ0LhhpHNstW333HmIzwaMZBdnFiho46YYgYxoHRrQB+C9kQEREBERAREQEREEPqnS1PrCmdBdW5a7iHDg9jxyew9CPx4g8FkkLNQbIHFlOw3C3g9nDXO3W56buXwnwwW8eGVuaIMTZtNs13dm62iQzE5IFJFIS7z7JP3hWGr15VwUzfkS2z0kJO4xz6culyRnEFNF16hznNb58jpW6F+oMwsem7zeQfWZHWynkdvv3XNluUziAC+eXG7GSAAAAA0ANDQAFP660KNSWg0kLnvlia10Mkr955kjBxvuPMuBc0n6yuCIM22La2+W6T1S4ktq6IbhY7g50bDutdg8ct9hw8Aeq0lZhtF2ZT1FQLjox3oa6M7zmAhokIGN5ueAeRwIPBw5+PnpTbfDKfV9ZMNFVMO65zmOERcPpA8Yj4Hh4oNTXhW1XqkZcGueR7LG+05x5NHn39OZXzRXKG4tDqGSOVp5OZI17T5FpIXrNOyAZmc1oHVzgB+KDhs1tdRh0laQ+omIdI4eyMDsxR55RsBIHeS5x4kqSVXrNotEyT0VpLq6o/uKUelI+28fm4x3kuGFEVFo1BqUk1FTDbITyhgb6ecDufId0Z8WlBfsplZpLsQZXcbpcbnM48yZxj4ODlyybAoouNur6+J3Ql7Xf6d3+aDVkWRO0HqXT3GxXP1lo/q5y7J8AJN8D+ILz/Kxd9InGt7c4s5esQ5DfPPajcfDeag2FFUdPbVbVqTApahkcjv6qb80/PcN7suPkSraHA8kH6qNs0qPluSvrjxFTUujjP7ilb6OL+bj96s+pK4W2iqJXODfRwyu3j0IYSPxwoTZVanWezUrJ2lrywyOB4HMr3SdruOHBBbUREBERAREQEREBERAREQEREBERAUFqTRFBq0f85gZI4cBJxbKPJ7cOx4clOogyuT+jzb2uzRz1kXgJGH8dzKkKDYZa6cg1xqarHSac7mfJgb/NaIiDjtlop7LGI7ZFHCwe5GwNHmccz4rsREBERAXy+MSgiQAg8CCMgjuI6r6RBRNR7F7TqElwiNPIffgO4M+LMFh+A81B27Y7cbAcWG8TxR9I3QlzfvaZN0/BauiCk0Ogamsc06wr5a9jCHCmELIKcuactMzWfO4PHB4ZHVXZEQEREBERAREQEREBERAREQEREBERAREQEREBERAREQEREBERAREQEREBERAREQEREBERAREQEREBERAREQEREBERAREQEREBERAREQEREBERAREQEREBERAREQEREBERAREQEREBERAREQEREBERAREQEREBERAREQEREBERAREQEREBERAREQEREBERAREQEREBERAREQEREBERAREQEREBER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AutoShape 8" descr="data:image/jpeg;base64,/9j/4AAQSkZJRgABAQAAAQABAAD/2wCEAAkGBhAGDxUUBxQREhIRGBQWFxAVEBUVEhoVExIWFRUUEhoXGyYeFxkjHRYXHy8hLykpOCwwFx8xODAqNzIrLCkBCQoKBQUFDQUFDSkYEhgpKSkpKSkpKSkpKSkpKSkpKSkpKSkpKSkpKSkpKSkpKSkpKSkpKSkpKSkpKSkpKSkpKf/AABEIAOEA4QMBIgACEQEDEQH/xAAcAAEAAwEBAQEBAAAAAAAAAAAABQYHBAMCAQj/xABHEAABAwMBBQQFBwgIBwAAAAABAAIDBAURBgcSITFBIlFhcRMUMkKRFTNSYnKBoRcjJDQ1Y5KxCENEU3OCssEWJWSDotHT/8QAFAEBAAAAAAAAAAAAAAAAAAAAAP/EABQRAQAAAAAAAAAAAAAAAAAAAAD/2gAMAwEAAhEDEQA/ANxREQEREBERAREQEREBERAREQEREBERAREQEREBERAREQEREBERAREQEREBERAREQEREBERAREQEREBERAREQEREBERAREQEREBERAREQEREBERAREQEREBERAREQEREBERAREQEREBERAREQEREBERAREQEREBERAREQEREBERAREQEREBF8SvLGksBcQCQ0EAkgcAM8BlU62bWbfWVBprgZKOpa7dMNSwM7XQBwJZx6ceORjKC6IiICIiAiIgIiICIiAiIgIiICIiAiIgIiICIiAiIgIiir3qansO6KlznSyfN00bTJUSf4bG8SPrcAOpCCVVYumsHSyOg0vGKupacPdvbtLCf+olHDI+g3LvALzNqrdVfttxo6Y/2OGT8+8d1TM32R9RnfxceSsdBb4rVG2OgYyKNgw2NjQ1oHgAg49P22e3Rn5VndUTSO33vxuxtJAAjgYPYYAPEniTxKr20rZpBryDLN2OrjB9HPjn+7lxzYfw5jqDdUQY3sb1vU0lQ606n3hNFvCEvPbG4MuhJ94bvaae4HphbIs+2g6IdXVlHX2dv6RTzwCQNHF8JlaC445lmT/lJ7gtBQEREBERAREQEREBERAREQEREBERAREQERcV2vVPYYjLdZY4Yx773ADPcOpPgEHao+83+m0/Hv3SVkbScAE5c4/RjaO093gAVXhfrhqrhp2L1SnP9uqoz6Rw76enPE+Dn4HgVJ2TRlPaH+mlL6mqPOrnd6SbyZ0ib9VoH3oOMVdx1P8AqLXW6mP9dKwOrXj93Ecth835P1QpWyaap7BvGkaTJJ85USOMk8h75JHdp3lyHQBSqICIiAiLwr61ltifLVHdZE1z3O7msBcT8Agr+tjJeqKspbK4+sthDuycEF5JawHPBzgx3xB6hU/QO2uGraKfWB9Wqo+wZZBuRvI4dvPzT+8HA8RyFs2cRyVFGaquBEtwkdUuB91jwGwsHgIms/FdGqdCW3VQLr1CwuA+fB9HIOg7bcEjwOQgn4KhlU0Op3Ne08nNcHA+RC9FlX5A4aIk2SurqbwDgf8ATuroZsluDOV7r8eBf/8AVBpq8p6plMMzuawd7nAD8Vnzdkc0nCsu10eOoE27n4kqTpNkVpp+NRAah/WSeaSVx88u3fgAgnXasoGHDqukB7jUxZ/1KRp6qOrbvUz2Pb9Jrg4fEKqVuyOy1zcPo4m+MZfGf/BwVHvWxKq02TUbP6qZkjePoHSbrjjo14w132XDj3oNoRZrs62sC9P9T1SBT17Hbm65pY2Qjpg8GSfV69O4aUgIiICIom/appNNgfKUga5/sRNBfM/wjjblzvPGEEsiqF317JbKRlUy31z43l+8zca2ZjWnDXyR5Lg1wyfDrhUqv/pI08Tf0Ojnc/6MkjIwP4Q4n4BBsiLKNPawvevm71kltNO0cS3efLUNB+mw8vgAppuhLrW/ta8VPH3aeCODHk4ZP4IL7lclRdqek/WZYmfala3+ZVQ/I/RT/tOe4VXf6atkOf4cLspdk9mpPYo4XHveXyfHfcUFfum2GK4PfFp6Wlhawlrq6qkAj4Hj6vCDvzHuPALjtupLBQyia41ctzrG8qh9PNLunugY1no4R5cfFaLSaVoKH9UpaWP7NPG3+TVJMhbF82APIAIKM/a5DJ+z6K6TnpuUTg0/e4/7L00nrq4X2r9FdLXU0kTg4tndvbowMgSbzW4J5cM8Ty6q8IgIiICIiAqjtAabyILfBnNc/wDOkc20sJD53Z6ZO5GPGRWyWUQtLpSA1oJLicAADJJPQKGsVIaqWSrqQQ6cNZE0jiynZksHg55JkP2mj3UEzFGIWhsYAa0AAAYAAGAB4KtbTIHVFmrBBneEL3cOeGdt34NKs6854W1DHNlGWuBaR3gjBHwQVPZTqw6vtcclQczRZilPUvYBh5+00td5kq4LLtjOmKrSdRcYatjxA2WMRSOaQ1+N/tMJ59ksz5rUUBERAREQZ9tR2XN1o0TWstirYsbsnsiQDkx5HEEe67py5crfpo1Jo4flsBtSI2iUBwd2wME5bw44zw71JKOu1z9ULI6btTzkhje4Nxvyv7mMBBPeS1vMhBIouL5Pd/ey/wAQ/wDSIIjVOoJaeSOksQa6sqQSHOGWQwt4PqJR1A5Nb7zuHeuyxaXgsWXMzLPJ85VydqeQ/Wd0b3NGAOgUFoAfK9RX10vEzVDqeM8wKek7DQ3uDnb7j9y4pKqbaVVzQ0sj4LZSPMUskTi2Wpmb7cTXj2Im9SOeefHgFmuOuLbaXblfV0zHjmwzN3h5gHIXlFNadZAiM0NZnmPzUjseI4kLLbpq6x2V74bTZ21UERLH1IhaWkt4O3Xua4u5cyRlc1HRae2gvDdMmW13AcYubWucBnA3XEfAtPdnkguV/wBlcFmkbW6NPqlVC5pEQkIgly4AwkOPZL87oA4EkDHUaUF/OOo9Y3CahqLZqYuFZSPjlZMD2pGRHeIJHtENIkDuoac8Rx2jZzqn/jC2wzvI9JjclH72Pg4+GeDvJwQWZERAREQEREBFw3i+U+n4jLdpWQxj3nHGT3NHNx8Bkrjsd8lvx346eSGn92SfsTSdzmRc2M8XEE/R6oJpeFbWx26N0lY5rI4wXOe44aGjmSvdfE0DalpbO1rmnm1wBBwc8QUFPst5k2huL443xW6N3ZMgLZKpzeI7PuwA8frkAHA3grmoW/ayodMDF0mYxx5RDL5T9mNgLj54VOqNszpzix2y41Pc4wljT5YDig0tFmDNoGoKz9Vsrm/4k+78d4NXfT6h1JJ87bKVvnXM/wBiUGgIoix19VJA5+pIoaZzSeDJ/SM3A0Hfc4gBvX4Kt3LbXaKBxbBLJUOHAiCFzx9zjhp+4lBe0WYO25xyn9Ct9yk8fQgfyJXrHtZran9Ustwd4kFo+/sINKRZ/FqvUFyH6HaooB9OorG/i1uHL7i05fb5+36+KljPOGhiw8juEsnab58UFgvurI7U8QUbTUVjx2KSMjfx9OU8ooxni8/dk8F62GyvoS6a6PEtXNj0kgBDGtGS2GAHi2JuT4uJLjxPD7sGmKXTLC22M3S85fI4l8r3fSle7tOPmeqlUBERBnOxSci2zU7j+epaiojeDz3i7eBP3k/wlfmyRpmsLmUxxOHVbH/SExc7GfHBaoK4Vp2V6ifNVZFBdeLnj2WSZ7Tj4tcST9WQ88Lo1HT1uzitkuOmGes0FYRJUUzTkNceJlZu5wHZJDxkcTkYwglNA6yhvtp9XtskNHW00XojHIGgNkY3dEgafbYSMnngkg+NI1XDBeKCoq8U0VytM0AfVUhHq85e9u65pGAX5PHqCzHI4HdVXXR+o5DV3EPjld2pIN2Zu8/mS5seWk95B49V60FR+VWphptP0/qtmo5GySu9GGelcz2WYbw48sZJAJcegQdW2S17s9sro2j0pljhkbjg4OIe1ru8fONPeHYXfs2oToa71ttefzUgbVU2T7md1w8XAED/ALZKsWqKIaluNFTtGWUbxWzHo3cBbTsPi95ccd0ZVV2rVZ0pebbcDkRjehlP1M9rP+WRx/yoNbRfjXBwy3iD1X6gIiIChb5fn0bhDaY/WKt4y2LO7Gxp4elqH+4znjq7GADxI76ur3XCOnI9K8EjPENaOBe4dw5AdTw7yPqhoGUAIi4lx3nvPF73Hm556np4AADA4IK7aNCtbMKrUknrtYPZe5uIIuu7TRcmAfSOSefBWtEQEREHmIGtJIa3J5nAyfMr0REDC8qmpZRsc+pcGMYC5z3HDQ1oyST0AAXqqtfZxfK+GhbxjjaKqpHQsY/FPCfB0g3iOoixyJQfsVpOsMS31p9WyHQ0LhhpHNstW333HmIzwaMZBdnFiho46YYgYxoHRrQB+C9kQEREBERAREQEREEPqnS1PrCmdBdW5a7iHDg9jxyew9CPx4g8FkkLNQbIHFlOw3C3g9nDXO3W56buXwnwwW8eGVuaIMTZtNs13dm62iQzE5IFJFIS7z7JP3hWGr15VwUzfkS2z0kJO4xz6culyRnEFNF16hznNb58jpW6F+oMwsem7zeQfWZHWynkdvv3XNluUziAC+eXG7GSAAAAA0ANDQAFP660KNSWg0kLnvlia10Mkr955kjBxvuPMuBc0n6yuCIM22La2+W6T1S4ktq6IbhY7g50bDutdg8ct9hw8Aeq0lZhtF2ZT1FQLjox3oa6M7zmAhokIGN5ueAeRwIPBw5+PnpTbfDKfV9ZMNFVMO65zmOERcPpA8Yj4Hh4oNTXhW1XqkZcGueR7LG+05x5NHn39OZXzRXKG4tDqGSOVp5OZI17T5FpIXrNOyAZmc1oHVzgB+KDhs1tdRh0laQ+omIdI4eyMDsxR55RsBIHeS5x4kqSVXrNotEyT0VpLq6o/uKUelI+28fm4x3kuGFEVFo1BqUk1FTDbITyhgb6ecDufId0Z8WlBfsplZpLsQZXcbpcbnM48yZxj4ODlyybAoouNur6+J3Ql7Xf6d3+aDVkWRO0HqXT3GxXP1lo/q5y7J8AJN8D+ILz/Kxd9InGt7c4s5esQ5DfPPajcfDeag2FFUdPbVbVqTApahkcjv6qb80/PcN7suPkSraHA8kH6qNs0qPluSvrjxFTUujjP7ilb6OL+bj96s+pK4W2iqJXODfRwyu3j0IYSPxwoTZVanWezUrJ2lrywyOB4HMr3SdruOHBBbUREBERAREQEREBERAREQEREBERAUFqTRFBq0f85gZI4cBJxbKPJ7cOx4clOogyuT+jzb2uzRz1kXgJGH8dzKkKDYZa6cg1xqarHSac7mfJgb/NaIiDjtlop7LGI7ZFHCwe5GwNHmccz4rsREBERAXy+MSgiQAg8CCMgjuI6r6RBRNR7F7TqElwiNPIffgO4M+LMFh+A81B27Y7cbAcWG8TxR9I3QlzfvaZN0/BauiCk0Ogamsc06wr5a9jCHCmELIKcuactMzWfO4PHB4ZHVXZEQEREBERAREQEREBERAREQEREBERAREQEREBERAREQEREBERAREQEREBERAREQEREBERAREQEREBERAREQEREBERAREQEREBERAREQEREBERAREQEREBERAREQEREBERAREQEREBERAREQEREBERAREQEREBERAREQEREBERAREQEREBERAREQEREBERAREQEREBERAREQEREBERAREQEREBER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8" name="Picture 10" descr="http://cliparts101.com/files/992/FA1FF0588A3E6E8F3F10954145EACF45/cloth.png"/>
          <p:cNvPicPr>
            <a:picLocks noChangeAspect="1" noChangeArrowheads="1"/>
          </p:cNvPicPr>
          <p:nvPr/>
        </p:nvPicPr>
        <p:blipFill>
          <a:blip r:embed="rId5" cstate="print"/>
          <a:srcRect t="24000" b="24000"/>
          <a:stretch>
            <a:fillRect/>
          </a:stretch>
        </p:blipFill>
        <p:spPr bwMode="auto">
          <a:xfrm>
            <a:off x="6324600" y="4343400"/>
            <a:ext cx="2247900" cy="990600"/>
          </a:xfrm>
          <a:prstGeom prst="rect">
            <a:avLst/>
          </a:prstGeom>
          <a:noFill/>
        </p:spPr>
      </p:pic>
      <p:pic>
        <p:nvPicPr>
          <p:cNvPr id="14" name="Picture 8" descr="http://pic4.nipic.com/20091201/2039826_091138039169_2.jpg"/>
          <p:cNvPicPr>
            <a:picLocks noChangeAspect="1" noChangeArrowheads="1"/>
          </p:cNvPicPr>
          <p:nvPr/>
        </p:nvPicPr>
        <p:blipFill>
          <a:blip r:embed="rId2" cstate="print"/>
          <a:srcRect l="38613" r="35644" b="44118"/>
          <a:stretch>
            <a:fillRect/>
          </a:stretch>
        </p:blipFill>
        <p:spPr bwMode="auto">
          <a:xfrm>
            <a:off x="3657600" y="2133600"/>
            <a:ext cx="1828800" cy="1524000"/>
          </a:xfrm>
          <a:prstGeom prst="rect">
            <a:avLst/>
          </a:prstGeom>
          <a:noFill/>
        </p:spPr>
      </p:pic>
      <p:pic>
        <p:nvPicPr>
          <p:cNvPr id="15" name="Picture 8" descr="http://pic4.nipic.com/20091201/2039826_091138039169_2.jpg"/>
          <p:cNvPicPr>
            <a:picLocks noChangeAspect="1" noChangeArrowheads="1"/>
          </p:cNvPicPr>
          <p:nvPr/>
        </p:nvPicPr>
        <p:blipFill>
          <a:blip r:embed="rId2" cstate="print"/>
          <a:srcRect l="76155" r="-1898" b="44118"/>
          <a:stretch>
            <a:fillRect/>
          </a:stretch>
        </p:blipFill>
        <p:spPr bwMode="auto">
          <a:xfrm>
            <a:off x="6629400" y="2209800"/>
            <a:ext cx="1828800" cy="1524000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6400800" y="3505200"/>
            <a:ext cx="27432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http://www.nipic.com/show/3/81/1b3fac3aeacfae3f.html</a:t>
            </a:r>
            <a:endParaRPr lang="en-US" sz="800" dirty="0"/>
          </a:p>
        </p:txBody>
      </p:sp>
      <p:sp>
        <p:nvSpPr>
          <p:cNvPr id="18" name="TextBox 17"/>
          <p:cNvSpPr txBox="1"/>
          <p:nvPr/>
        </p:nvSpPr>
        <p:spPr>
          <a:xfrm>
            <a:off x="1447800" y="5334000"/>
            <a:ext cx="609600" cy="228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Source 2</a:t>
            </a:r>
            <a:endParaRPr lang="en-US" sz="900" dirty="0"/>
          </a:p>
        </p:txBody>
      </p:sp>
      <p:sp>
        <p:nvSpPr>
          <p:cNvPr id="19" name="TextBox 18"/>
          <p:cNvSpPr txBox="1"/>
          <p:nvPr/>
        </p:nvSpPr>
        <p:spPr>
          <a:xfrm>
            <a:off x="4114800" y="5334000"/>
            <a:ext cx="609600" cy="228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Source 3</a:t>
            </a:r>
            <a:endParaRPr lang="en-US" sz="900" dirty="0"/>
          </a:p>
        </p:txBody>
      </p:sp>
      <p:sp>
        <p:nvSpPr>
          <p:cNvPr id="20" name="TextBox 19"/>
          <p:cNvSpPr txBox="1"/>
          <p:nvPr/>
        </p:nvSpPr>
        <p:spPr>
          <a:xfrm>
            <a:off x="7162800" y="5181600"/>
            <a:ext cx="609600" cy="228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Source 4</a:t>
            </a:r>
            <a:endParaRPr lang="en-US" sz="900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3962400" cy="457200"/>
          </a:xfrm>
        </p:spPr>
        <p:txBody>
          <a:bodyPr/>
          <a:lstStyle/>
          <a:p>
            <a:r>
              <a:rPr lang="en-US" dirty="0" smtClean="0"/>
              <a:t>Day3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6" grpId="0"/>
      <p:bldP spid="18" grpId="0"/>
      <p:bldP spid="19" grpId="0"/>
      <p:bldP spid="2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Day3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9600" y="1066800"/>
            <a:ext cx="77724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/>
              <a:buChar char="•"/>
            </a:pPr>
            <a:r>
              <a:rPr lang="en-US" sz="3200" dirty="0"/>
              <a:t>Demonstrate how to play </a:t>
            </a:r>
            <a:r>
              <a:rPr lang="zh-CN" altLang="en-US" sz="3200" dirty="0"/>
              <a:t>剪刀石头布</a:t>
            </a:r>
            <a:r>
              <a:rPr lang="en-US" sz="3200" dirty="0"/>
              <a:t>.</a:t>
            </a:r>
          </a:p>
          <a:p>
            <a:pPr marL="457200" lvl="0" indent="-457200">
              <a:buFont typeface="Arial"/>
              <a:buChar char="•"/>
            </a:pPr>
            <a:r>
              <a:rPr lang="en-US" sz="3200" dirty="0"/>
              <a:t>Students play </a:t>
            </a:r>
            <a:r>
              <a:rPr lang="zh-CN" altLang="en-US" sz="3200" dirty="0"/>
              <a:t>剪刀石头布</a:t>
            </a:r>
            <a:endParaRPr lang="en-US" sz="3200" dirty="0"/>
          </a:p>
          <a:p>
            <a:pPr marL="457200" lvl="0" indent="-457200">
              <a:buFont typeface="Arial"/>
              <a:buChar char="•"/>
            </a:pPr>
            <a:r>
              <a:rPr lang="en-US" sz="3200" dirty="0"/>
              <a:t>Think-Pair-Share: Students will be able to compare the different</a:t>
            </a:r>
          </a:p>
          <a:p>
            <a:pPr marL="457200" lvl="0" indent="-457200">
              <a:buFont typeface="Arial"/>
              <a:buChar char="•"/>
            </a:pPr>
            <a:r>
              <a:rPr lang="en-US" sz="3200" dirty="0"/>
              <a:t>terms of Chinese hand game “</a:t>
            </a:r>
            <a:r>
              <a:rPr lang="zh-CN" altLang="en-US" sz="3200" dirty="0"/>
              <a:t>剪刀石头布</a:t>
            </a:r>
            <a:r>
              <a:rPr lang="en-US" sz="3200" dirty="0"/>
              <a:t>” with American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/>
              <a:t>“Rock Paper  Scissors”. </a:t>
            </a:r>
            <a:endParaRPr lang="en-US" sz="3200" dirty="0" smtClean="0"/>
          </a:p>
          <a:p>
            <a:pPr marL="457200" indent="-457200">
              <a:buFont typeface="Arial"/>
              <a:buChar char="•"/>
            </a:pP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762000"/>
            <a:ext cx="8305800" cy="51054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Paragraph 3</a:t>
            </a:r>
            <a:r>
              <a:rPr lang="zh-CN" altLang="en-US" dirty="0" smtClean="0"/>
              <a:t>         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CN" altLang="en-US" dirty="0" smtClean="0"/>
              <a:t>上个星期六早晨</a:t>
            </a:r>
            <a:r>
              <a:rPr lang="zh-CN" altLang="en-US" dirty="0"/>
              <a:t>，小丽来找我和小东玩</a:t>
            </a:r>
            <a:r>
              <a:rPr lang="zh-CN" altLang="en-US" dirty="0">
                <a:solidFill>
                  <a:srgbClr val="FF0000"/>
                </a:solidFill>
              </a:rPr>
              <a:t>捉迷藏</a:t>
            </a:r>
            <a:r>
              <a:rPr lang="zh-CN" altLang="en-US" dirty="0"/>
              <a:t>。我们用</a:t>
            </a:r>
            <a:r>
              <a:rPr lang="zh-CN" altLang="en-US" dirty="0">
                <a:solidFill>
                  <a:srgbClr val="FF0000"/>
                </a:solidFill>
              </a:rPr>
              <a:t>剪刀、石头、布</a:t>
            </a:r>
            <a:r>
              <a:rPr lang="zh-CN" altLang="en-US" dirty="0"/>
              <a:t>决定谁当猫，</a:t>
            </a:r>
            <a:r>
              <a:rPr lang="zh-CN" altLang="en-US" u="sng" dirty="0"/>
              <a:t>结果</a:t>
            </a:r>
            <a:r>
              <a:rPr lang="zh-CN" altLang="en-US" dirty="0"/>
              <a:t>小丽当猫。游戏</a:t>
            </a:r>
            <a:r>
              <a:rPr lang="zh-CN" altLang="en-US" u="sng" dirty="0"/>
              <a:t>一</a:t>
            </a:r>
            <a:r>
              <a:rPr lang="zh-CN" altLang="en-US" dirty="0"/>
              <a:t>开始，我和小东</a:t>
            </a:r>
            <a:r>
              <a:rPr lang="zh-CN" altLang="en-US" u="sng" dirty="0"/>
              <a:t>就</a:t>
            </a:r>
            <a:r>
              <a:rPr lang="zh-CN" altLang="en-US" dirty="0"/>
              <a:t>赶快</a:t>
            </a:r>
            <a:r>
              <a:rPr lang="zh-CN" altLang="en-US" u="sng" dirty="0"/>
              <a:t>去</a:t>
            </a:r>
            <a:r>
              <a:rPr lang="zh-CN" altLang="en-US" dirty="0"/>
              <a:t>藏好。小</a:t>
            </a:r>
            <a:r>
              <a:rPr lang="zh-CN" altLang="en-US" dirty="0" smtClean="0"/>
              <a:t>丽</a:t>
            </a:r>
            <a:r>
              <a:rPr lang="zh-CN" altLang="en-US" dirty="0" smtClean="0">
                <a:solidFill>
                  <a:srgbClr val="FF0000"/>
                </a:solidFill>
              </a:rPr>
              <a:t>先</a:t>
            </a:r>
            <a:r>
              <a:rPr lang="zh-CN" altLang="en-US" u="sng" dirty="0" smtClean="0"/>
              <a:t>找</a:t>
            </a:r>
            <a:r>
              <a:rPr lang="zh-CN" altLang="en-US" u="sng" dirty="0"/>
              <a:t>到了</a:t>
            </a:r>
            <a:r>
              <a:rPr lang="zh-CN" altLang="en-US" dirty="0"/>
              <a:t>我，</a:t>
            </a:r>
            <a:r>
              <a:rPr lang="zh-CN" altLang="en-US" u="sng" dirty="0">
                <a:solidFill>
                  <a:srgbClr val="FF0000"/>
                </a:solidFill>
              </a:rPr>
              <a:t>然后</a:t>
            </a:r>
            <a:r>
              <a:rPr lang="zh-CN" altLang="en-US" dirty="0"/>
              <a:t>又找到了小东。第二次，我当猫。我一会儿</a:t>
            </a:r>
            <a:r>
              <a:rPr lang="zh-CN" altLang="en-US" u="sng" dirty="0"/>
              <a:t>就</a:t>
            </a:r>
            <a:r>
              <a:rPr lang="zh-CN" altLang="en-US" dirty="0"/>
              <a:t>找到了小东，可是我找了很久都没找到小丽，</a:t>
            </a:r>
            <a:r>
              <a:rPr lang="zh-CN" altLang="en-US" u="sng" dirty="0">
                <a:solidFill>
                  <a:srgbClr val="FF0000"/>
                </a:solidFill>
              </a:rPr>
              <a:t>最后</a:t>
            </a:r>
            <a:r>
              <a:rPr lang="zh-CN" altLang="en-US" dirty="0"/>
              <a:t>终于在一个大箱子里找到了她。那天我们大家都玩得很开心。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5943600"/>
            <a:ext cx="3962400" cy="457200"/>
          </a:xfrm>
        </p:spPr>
        <p:txBody>
          <a:bodyPr/>
          <a:lstStyle/>
          <a:p>
            <a:r>
              <a:rPr lang="en-US" dirty="0" smtClean="0"/>
              <a:t>Day3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860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5438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dirty="0" smtClean="0"/>
              <a:t>Skim Paragraph 3 and fill in the answers in the following form.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816120127"/>
              </p:ext>
            </p:extLst>
          </p:nvPr>
        </p:nvGraphicFramePr>
        <p:xfrm>
          <a:off x="609600" y="1143000"/>
          <a:ext cx="7772400" cy="1905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8287"/>
                <a:gridCol w="1222986"/>
                <a:gridCol w="1219200"/>
                <a:gridCol w="1066800"/>
                <a:gridCol w="1143000"/>
                <a:gridCol w="2242127"/>
              </a:tblGrid>
              <a:tr h="914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dirty="0">
                          <a:effectLst/>
                        </a:rPr>
                        <a:t>时间</a:t>
                      </a:r>
                      <a:endParaRPr lang="en-US" sz="20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dirty="0">
                          <a:effectLst/>
                        </a:rPr>
                        <a:t>几个人</a:t>
                      </a:r>
                      <a:endParaRPr lang="en-US" sz="20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dirty="0">
                          <a:effectLst/>
                        </a:rPr>
                        <a:t>玩</a:t>
                      </a:r>
                      <a:r>
                        <a:rPr lang="zh-CN" sz="2000" dirty="0" smtClean="0">
                          <a:effectLst/>
                        </a:rPr>
                        <a:t>什</a:t>
                      </a:r>
                      <a:r>
                        <a:rPr lang="zh-CN" sz="2000" dirty="0">
                          <a:effectLst/>
                        </a:rPr>
                        <a:t>么</a:t>
                      </a:r>
                      <a:endParaRPr lang="en-US" sz="20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dirty="0">
                          <a:effectLst/>
                        </a:rPr>
                        <a:t>怎么玩</a:t>
                      </a:r>
                      <a:endParaRPr lang="en-US" sz="20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dirty="0">
                          <a:effectLst/>
                        </a:rPr>
                        <a:t>谁当猫</a:t>
                      </a:r>
                      <a:endParaRPr lang="en-US" sz="20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dirty="0">
                          <a:effectLst/>
                        </a:rPr>
                        <a:t>玩得怎么样？</a:t>
                      </a:r>
                      <a:endParaRPr lang="en-US" sz="20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90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0" y="3482170"/>
            <a:ext cx="7772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Draw comic strips to demonstrate how to play ‘hide and seek,’  as shown below.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Write a short description for each drawing.</a:t>
            </a:r>
            <a:endParaRPr lang="en-US" sz="16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33400" y="4800600"/>
            <a:ext cx="7772400" cy="153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80" y="4229008"/>
            <a:ext cx="1891219" cy="12047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4349389"/>
            <a:ext cx="1559616" cy="10378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326298"/>
            <a:ext cx="1184725" cy="978477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Day3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01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85800"/>
            <a:ext cx="7391400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Activity 1: (10 minutes)</a:t>
            </a:r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b="1" dirty="0" smtClean="0"/>
              <a:t>Each </a:t>
            </a:r>
            <a:r>
              <a:rPr lang="en-US" sz="2800" b="1" dirty="0"/>
              <a:t>student will interview a classmate about his/her best friend and write down the information on the </a:t>
            </a:r>
            <a:r>
              <a:rPr lang="en-US" sz="2800" b="1" dirty="0" smtClean="0"/>
              <a:t>worksheet (work sheet, next slide). </a:t>
            </a:r>
            <a:endParaRPr lang="en-US" sz="2800" b="1" dirty="0"/>
          </a:p>
          <a:p>
            <a:endParaRPr lang="en-US" sz="2800" b="1" dirty="0" smtClean="0"/>
          </a:p>
          <a:p>
            <a:r>
              <a:rPr lang="en-US" sz="2800" b="1" dirty="0" smtClean="0"/>
              <a:t>Use clock buddy to pair students. (see slide #6)</a:t>
            </a:r>
            <a:endParaRPr lang="en-US" sz="2800" dirty="0" smtClean="0"/>
          </a:p>
          <a:p>
            <a:endParaRPr lang="en-US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Day1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762000"/>
            <a:ext cx="8077200" cy="3657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800" dirty="0"/>
              <a:t>作业</a:t>
            </a:r>
            <a:r>
              <a:rPr lang="en-US" sz="2800" dirty="0"/>
              <a:t>Homework:</a:t>
            </a:r>
          </a:p>
          <a:p>
            <a:r>
              <a:rPr lang="en-US" dirty="0"/>
              <a:t>Students use Google Voice, cell phone to record what he/she did today after school in </a:t>
            </a:r>
            <a:r>
              <a:rPr lang="en-US" dirty="0" smtClean="0"/>
              <a:t>sequence.</a:t>
            </a:r>
          </a:p>
          <a:p>
            <a:pPr lvl="0"/>
            <a:r>
              <a:rPr lang="en-US" dirty="0"/>
              <a:t>Students use Google Voice, cell phone to record what he/she did today after school in sequence. </a:t>
            </a:r>
          </a:p>
          <a:p>
            <a:pPr lvl="0"/>
            <a:r>
              <a:rPr lang="en-US" dirty="0"/>
              <a:t>Use the online dictionary ‘yellow bridge’ to look up the new words.  Write down the meaning and pinyin for each word, and make a sentence using the word.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4495800"/>
            <a:ext cx="6248400" cy="1477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帅，酷，好看，英俊，可爱，壮， 高</a:t>
            </a:r>
            <a:r>
              <a:rPr lang="en-US" altLang="zh-CN" sz="2400" dirty="0" smtClean="0"/>
              <a:t>,</a:t>
            </a:r>
          </a:p>
          <a:p>
            <a:endParaRPr lang="en-US" altLang="zh-CN" sz="2400" dirty="0"/>
          </a:p>
          <a:p>
            <a:r>
              <a:rPr lang="zh-CN" altLang="en-US" sz="2400" dirty="0" smtClean="0"/>
              <a:t>漂亮，可爱，好看，美丽，苗条</a:t>
            </a:r>
            <a:endParaRPr lang="en-US" altLang="zh-CN" sz="2400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Day3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184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457200"/>
            <a:ext cx="7315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Source: </a:t>
            </a:r>
          </a:p>
          <a:p>
            <a:endParaRPr lang="en-US" sz="3200" dirty="0" smtClean="0"/>
          </a:p>
          <a:p>
            <a:r>
              <a:rPr lang="en-US" sz="3200" dirty="0" smtClean="0"/>
              <a:t>1. http://my.cheng-tsui.com/node/1441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914400" y="2133600"/>
            <a:ext cx="6858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2. http://www.book-in-a-</a:t>
            </a:r>
          </a:p>
          <a:p>
            <a:r>
              <a:rPr lang="en-US" sz="3200" dirty="0" smtClean="0"/>
              <a:t>    week.com/2011/09/when-to-cut-a-</a:t>
            </a:r>
          </a:p>
          <a:p>
            <a:r>
              <a:rPr lang="en-US" sz="3200" dirty="0" smtClean="0"/>
              <a:t>    scene/scissors-2-2</a:t>
            </a:r>
            <a:r>
              <a:rPr lang="en-US" sz="800" dirty="0" smtClean="0"/>
              <a:t>/</a:t>
            </a:r>
            <a:endParaRPr lang="en-US" sz="800" dirty="0"/>
          </a:p>
        </p:txBody>
      </p:sp>
      <p:sp>
        <p:nvSpPr>
          <p:cNvPr id="4" name="Rectangle 3"/>
          <p:cNvSpPr/>
          <p:nvPr/>
        </p:nvSpPr>
        <p:spPr>
          <a:xfrm>
            <a:off x="914400" y="3657600"/>
            <a:ext cx="7848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3. http://www.pixmac.com/picture/boulders</a:t>
            </a:r>
          </a:p>
          <a:p>
            <a:r>
              <a:rPr lang="en-US" sz="3200" dirty="0" smtClean="0"/>
              <a:t>    /000050549883 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914400" y="4876800"/>
            <a:ext cx="6781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4. http://openclipart.lynms.edu.hk/</a:t>
            </a:r>
          </a:p>
          <a:p>
            <a:r>
              <a:rPr lang="en-US" sz="3200" dirty="0" smtClean="0"/>
              <a:t>    index_214.html</a:t>
            </a:r>
            <a:endParaRPr lang="en-US" sz="32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Day3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/>
          <a:lstStyle/>
          <a:p>
            <a:r>
              <a:rPr lang="en-US" dirty="0" smtClean="0"/>
              <a:t>DAY 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Teaching Instruction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Describe </a:t>
            </a:r>
            <a:r>
              <a:rPr lang="en-US" dirty="0"/>
              <a:t>a person’s appearance</a:t>
            </a:r>
          </a:p>
          <a:p>
            <a:pPr lvl="0"/>
            <a:r>
              <a:rPr lang="en-US" dirty="0"/>
              <a:t>Reply his/her pen pal’s email using the new words and sentence patterns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</p:spPr>
        <p:txBody>
          <a:bodyPr/>
          <a:lstStyle/>
          <a:p>
            <a:r>
              <a:rPr lang="en-US" dirty="0" smtClean="0"/>
              <a:t>Day4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Activity 1: Main ideas for each paragraph</a:t>
            </a:r>
            <a:br>
              <a:rPr lang="en-US" sz="2800" dirty="0" smtClean="0"/>
            </a:br>
            <a:r>
              <a:rPr lang="en-US" sz="2800" dirty="0" smtClean="0"/>
              <a:t>                (small group activity)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2000" dirty="0" smtClean="0"/>
              <a:t>Summarize the main idea of each paragraph in one sentence (in English).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 smtClean="0"/>
              <a:t>Identify key words and examples to provide supporting details (graphic organizer ).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41620242"/>
              </p:ext>
            </p:extLst>
          </p:nvPr>
        </p:nvGraphicFramePr>
        <p:xfrm>
          <a:off x="914400" y="2590800"/>
          <a:ext cx="60960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 descr="xiaol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90600" y="4038600"/>
            <a:ext cx="1143000" cy="1066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86600" y="26670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hlinkClick r:id="rId8"/>
              </a:rPr>
              <a:t>http://www.clker.com/clipart-blank-face-boy.html</a:t>
            </a:r>
            <a:endParaRPr lang="en-US" sz="900" dirty="0" smtClean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162800" y="3962400"/>
            <a:ext cx="2133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hlinkClick r:id="rId9"/>
              </a:rPr>
              <a:t>http://www.dreamstime.com/stock-images-cute-chinese-cartoon-girl-image1452264</a:t>
            </a:r>
            <a:endParaRPr lang="en-US" sz="800" dirty="0" smtClean="0"/>
          </a:p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162800" y="5334000"/>
            <a:ext cx="1828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hlinkClick r:id="rId10"/>
              </a:rPr>
              <a:t>http://www.picturesof.net/pages/080711-299963-627043.html</a:t>
            </a:r>
            <a:endParaRPr lang="en-US" sz="800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3962400" cy="457200"/>
          </a:xfrm>
        </p:spPr>
        <p:txBody>
          <a:bodyPr/>
          <a:lstStyle/>
          <a:p>
            <a:r>
              <a:rPr lang="en-US" dirty="0" smtClean="0"/>
              <a:t>Day4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Activity 2: Reading </a:t>
            </a:r>
            <a:r>
              <a:rPr lang="en-US" sz="4000" dirty="0" smtClean="0"/>
              <a:t>Comprehension Check (in pair)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1600" b="1" dirty="0" smtClean="0"/>
              <a:t>I. Answer </a:t>
            </a:r>
            <a:r>
              <a:rPr lang="en-US" sz="1600" b="1" dirty="0"/>
              <a:t>the following </a:t>
            </a:r>
            <a:r>
              <a:rPr lang="en-US" sz="1600" b="1" dirty="0" smtClean="0"/>
              <a:t>Multiple Choices </a:t>
            </a:r>
            <a:r>
              <a:rPr lang="en-US" sz="1600" b="1" dirty="0"/>
              <a:t>questions based on the </a:t>
            </a:r>
            <a:r>
              <a:rPr lang="en-US" sz="1600" b="1" dirty="0" smtClean="0"/>
              <a:t>email. </a:t>
            </a:r>
          </a:p>
          <a:p>
            <a:r>
              <a:rPr lang="en-US" sz="1600" dirty="0"/>
              <a:t> </a:t>
            </a:r>
            <a:r>
              <a:rPr lang="en-US" sz="1600" dirty="0" smtClean="0"/>
              <a:t>(     )   1). </a:t>
            </a:r>
            <a:r>
              <a:rPr lang="zh-CN" altLang="en-US" sz="1600" dirty="0" smtClean="0"/>
              <a:t>小丽是</a:t>
            </a:r>
            <a:r>
              <a:rPr lang="en-US" sz="1600" dirty="0" smtClean="0"/>
              <a:t>________</a:t>
            </a:r>
            <a:r>
              <a:rPr lang="zh-CN" altLang="en-US" sz="1600" dirty="0" smtClean="0"/>
              <a:t>的好朋友</a:t>
            </a:r>
            <a:r>
              <a:rPr lang="en-US" sz="1600" dirty="0" smtClean="0"/>
              <a:t>. </a:t>
            </a:r>
          </a:p>
          <a:p>
            <a:pPr>
              <a:buNone/>
            </a:pPr>
            <a:r>
              <a:rPr lang="en-US" sz="1600" dirty="0" smtClean="0"/>
              <a:t>           a. </a:t>
            </a:r>
            <a:r>
              <a:rPr lang="zh-CN" altLang="en-US" sz="1600" dirty="0" smtClean="0"/>
              <a:t>小明</a:t>
            </a:r>
            <a:r>
              <a:rPr lang="en-US" sz="1600" dirty="0" smtClean="0"/>
              <a:t>    b. </a:t>
            </a:r>
            <a:r>
              <a:rPr lang="zh-CN" altLang="en-US" sz="1600" dirty="0" smtClean="0"/>
              <a:t>王小龙</a:t>
            </a:r>
            <a:r>
              <a:rPr lang="en-US" sz="1600" dirty="0" smtClean="0"/>
              <a:t>  c. </a:t>
            </a:r>
            <a:r>
              <a:rPr lang="zh-CN" altLang="en-US" sz="1600" dirty="0" smtClean="0"/>
              <a:t>小东</a:t>
            </a:r>
            <a:endParaRPr lang="en-US" sz="1600" dirty="0" smtClean="0"/>
          </a:p>
          <a:p>
            <a:r>
              <a:rPr lang="en-US" sz="1600" dirty="0" smtClean="0"/>
              <a:t>(     )   2). </a:t>
            </a:r>
            <a:r>
              <a:rPr lang="zh-CN" altLang="en-US" sz="1600" dirty="0" smtClean="0"/>
              <a:t>大家都叫小丽“飞毛腿</a:t>
            </a:r>
            <a:r>
              <a:rPr lang="en-US" sz="1600" dirty="0" smtClean="0"/>
              <a:t>”</a:t>
            </a:r>
            <a:r>
              <a:rPr lang="zh-CN" altLang="en-US" sz="1600" dirty="0" smtClean="0"/>
              <a:t>是因为</a:t>
            </a:r>
            <a:r>
              <a:rPr lang="en-US" sz="1600" dirty="0" smtClean="0"/>
              <a:t>________________</a:t>
            </a:r>
            <a:r>
              <a:rPr lang="zh-CN" altLang="en-US" sz="1600" dirty="0" smtClean="0"/>
              <a:t>。 </a:t>
            </a:r>
            <a:endParaRPr lang="en-US" sz="1600" dirty="0" smtClean="0"/>
          </a:p>
          <a:p>
            <a:pPr lvl="0">
              <a:buNone/>
            </a:pPr>
            <a:r>
              <a:rPr lang="en-US" altLang="zh-CN" sz="1600" dirty="0" smtClean="0"/>
              <a:t>          a.</a:t>
            </a:r>
            <a:r>
              <a:rPr lang="zh-CN" altLang="en-US" sz="1600" dirty="0" smtClean="0"/>
              <a:t>她的腿很长</a:t>
            </a:r>
            <a:r>
              <a:rPr lang="en-US" sz="1600" dirty="0" smtClean="0"/>
              <a:t>   b. </a:t>
            </a:r>
            <a:r>
              <a:rPr lang="zh-CN" altLang="en-US" sz="1600" dirty="0" smtClean="0"/>
              <a:t>她跑得很快</a:t>
            </a:r>
            <a:r>
              <a:rPr lang="en-US" sz="1600" dirty="0" smtClean="0"/>
              <a:t>   c. </a:t>
            </a:r>
            <a:r>
              <a:rPr lang="zh-CN" altLang="en-US" sz="1600" dirty="0" smtClean="0"/>
              <a:t>她腿上的毛会飞</a:t>
            </a:r>
            <a:endParaRPr lang="en-US" sz="1600" dirty="0" smtClean="0"/>
          </a:p>
          <a:p>
            <a:r>
              <a:rPr lang="en-US" sz="1600" dirty="0" smtClean="0"/>
              <a:t> (     )  3).  </a:t>
            </a:r>
            <a:r>
              <a:rPr lang="zh-CN" altLang="en-US" sz="1600" dirty="0" smtClean="0"/>
              <a:t>小丽跟朋友们玩了</a:t>
            </a:r>
            <a:r>
              <a:rPr lang="en-US" sz="1600" dirty="0" smtClean="0"/>
              <a:t>_________</a:t>
            </a:r>
            <a:r>
              <a:rPr lang="zh-CN" altLang="en-US" sz="1600" dirty="0" smtClean="0"/>
              <a:t>次捉迷藏。 </a:t>
            </a:r>
            <a:endParaRPr lang="en-US" sz="1600" dirty="0" smtClean="0"/>
          </a:p>
          <a:p>
            <a:pPr lvl="0">
              <a:buNone/>
            </a:pPr>
            <a:r>
              <a:rPr lang="en-US" altLang="zh-CN" sz="1600" dirty="0" smtClean="0"/>
              <a:t>          a.</a:t>
            </a:r>
            <a:r>
              <a:rPr lang="zh-CN" altLang="en-US" sz="1600" dirty="0" smtClean="0"/>
              <a:t>两</a:t>
            </a:r>
            <a:r>
              <a:rPr lang="en-US" sz="1600" dirty="0" smtClean="0"/>
              <a:t>                  b. </a:t>
            </a:r>
            <a:r>
              <a:rPr lang="zh-CN" altLang="en-US" sz="1600" dirty="0" smtClean="0"/>
              <a:t>一</a:t>
            </a:r>
            <a:r>
              <a:rPr lang="en-US" sz="1600" dirty="0" smtClean="0"/>
              <a:t>                        c. </a:t>
            </a:r>
            <a:r>
              <a:rPr lang="zh-CN" altLang="en-US" sz="1600" dirty="0" smtClean="0"/>
              <a:t>三</a:t>
            </a:r>
            <a:endParaRPr lang="en-US" altLang="zh-CN" sz="1600" dirty="0" smtClean="0"/>
          </a:p>
          <a:p>
            <a:pPr lvl="0">
              <a:buNone/>
            </a:pPr>
            <a:r>
              <a:rPr lang="en-US" sz="1600" b="1" dirty="0" smtClean="0"/>
              <a:t>II. Answer the following True/False question based on the email.</a:t>
            </a:r>
          </a:p>
          <a:p>
            <a:r>
              <a:rPr lang="en-US" sz="1600" dirty="0" smtClean="0"/>
              <a:t>(     )   4). </a:t>
            </a:r>
            <a:r>
              <a:rPr lang="zh-CN" altLang="en-US" sz="1600" dirty="0" smtClean="0"/>
              <a:t>小丽先找到小东</a:t>
            </a:r>
            <a:r>
              <a:rPr lang="en-US" altLang="zh-CN" sz="1600" dirty="0" smtClean="0"/>
              <a:t> </a:t>
            </a:r>
            <a:r>
              <a:rPr lang="zh-CN" altLang="en-US" sz="1600" dirty="0" smtClean="0"/>
              <a:t>，然后找到王小龙。 </a:t>
            </a:r>
            <a:endParaRPr lang="en-US" sz="1600" dirty="0" smtClean="0"/>
          </a:p>
          <a:p>
            <a:r>
              <a:rPr lang="en-US" sz="1600" dirty="0" smtClean="0"/>
              <a:t>(     )   5). </a:t>
            </a:r>
            <a:r>
              <a:rPr lang="zh-CN" altLang="en-US" sz="1600" dirty="0" smtClean="0"/>
              <a:t>小东没有当过猫 </a:t>
            </a:r>
            <a:r>
              <a:rPr lang="en-US" altLang="zh-CN" sz="1600" dirty="0" smtClean="0"/>
              <a:t>(inference)</a:t>
            </a:r>
            <a:r>
              <a:rPr lang="zh-CN" altLang="en-US" sz="1600" dirty="0" smtClean="0"/>
              <a:t>。</a:t>
            </a:r>
            <a:endParaRPr lang="en-US" altLang="zh-CN" sz="1600" dirty="0" smtClean="0"/>
          </a:p>
          <a:p>
            <a:pPr lvl="0">
              <a:buNone/>
            </a:pPr>
            <a:r>
              <a:rPr lang="en-US" sz="1600" b="1" dirty="0" smtClean="0"/>
              <a:t>III. Answer the following open-ended questions. </a:t>
            </a:r>
            <a:endParaRPr lang="en-US" altLang="zh-CN" sz="1600" dirty="0" smtClean="0"/>
          </a:p>
          <a:p>
            <a:pPr marL="514350" lvl="0" indent="-514350">
              <a:buAutoNum type="arabicPeriod"/>
            </a:pPr>
            <a:r>
              <a:rPr lang="zh-CN" altLang="en-US" sz="1600" dirty="0"/>
              <a:t>他们为什么先</a:t>
            </a:r>
            <a:r>
              <a:rPr lang="zh-CN" altLang="en-US" sz="1600" dirty="0" smtClean="0"/>
              <a:t>玩剪刀石头布然后玩捉迷藏</a:t>
            </a:r>
            <a:r>
              <a:rPr lang="en-US" altLang="zh-CN" sz="1600" dirty="0" smtClean="0"/>
              <a:t> </a:t>
            </a:r>
            <a:r>
              <a:rPr lang="zh-CN" altLang="en-US" sz="1600" dirty="0" smtClean="0"/>
              <a:t>？</a:t>
            </a:r>
            <a:r>
              <a:rPr lang="en-US" altLang="zh-CN" sz="1600" dirty="0" smtClean="0"/>
              <a:t> (inference)</a:t>
            </a:r>
          </a:p>
          <a:p>
            <a:pPr marL="514350" lvl="0" indent="-514350">
              <a:buAutoNum type="arabicPeriod"/>
            </a:pPr>
            <a:r>
              <a:rPr lang="zh-CN" altLang="en-US" sz="1600" dirty="0" smtClean="0"/>
              <a:t>你觉得谁最会玩捉迷藏？为什么？</a:t>
            </a:r>
            <a:r>
              <a:rPr lang="en-US" altLang="zh-CN" sz="1600" dirty="0" smtClean="0"/>
              <a:t>(derive meaning from text)</a:t>
            </a:r>
            <a:endParaRPr lang="en-US" sz="1600"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</p:spPr>
        <p:txBody>
          <a:bodyPr/>
          <a:lstStyle/>
          <a:p>
            <a:r>
              <a:rPr lang="en-US" dirty="0" smtClean="0"/>
              <a:t>Day4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sz="2200" dirty="0" smtClean="0"/>
              <a:t/>
            </a:r>
            <a:br>
              <a:rPr lang="en-US" altLang="zh-CN" sz="2200" dirty="0" smtClean="0"/>
            </a:br>
            <a:r>
              <a:rPr lang="en-US" altLang="zh-CN" dirty="0"/>
              <a:t/>
            </a:r>
            <a:br>
              <a:rPr lang="en-US" altLang="zh-CN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057400"/>
            <a:ext cx="2743199" cy="3519221"/>
          </a:xfrm>
        </p:spPr>
      </p:pic>
      <p:sp>
        <p:nvSpPr>
          <p:cNvPr id="5" name="TextBox 4"/>
          <p:cNvSpPr txBox="1"/>
          <p:nvPr/>
        </p:nvSpPr>
        <p:spPr>
          <a:xfrm>
            <a:off x="381000" y="45720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http://www.fanpop.com/clubs/taylor-swift/images/33311887/title/taylor-swift-fanart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348" y="1981200"/>
            <a:ext cx="4254138" cy="29907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91000" y="4876800"/>
            <a:ext cx="41147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http://www.queenbeetickets.com/One-Direction-Tickets</a:t>
            </a: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</p:spPr>
        <p:txBody>
          <a:bodyPr/>
          <a:lstStyle/>
          <a:p>
            <a:r>
              <a:rPr lang="en-US" dirty="0" smtClean="0"/>
              <a:t>Day4</a:t>
            </a:r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62000" y="228600"/>
            <a:ext cx="7772400" cy="838200"/>
          </a:xfrm>
          <a:prstGeom prst="rect">
            <a:avLst/>
          </a:prstGeom>
        </p:spPr>
        <p:txBody>
          <a:bodyPr bIns="91440" anchor="b" anchorCtr="0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Activity 3: Describe </a:t>
            </a:r>
            <a:r>
              <a:rPr lang="en-US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people in the pictures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(in pair)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92176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630362"/>
          </a:xfrm>
        </p:spPr>
        <p:txBody>
          <a:bodyPr>
            <a:normAutofit/>
          </a:bodyPr>
          <a:lstStyle/>
          <a:p>
            <a:r>
              <a:rPr lang="en-US" altLang="zh-CN" sz="3100" dirty="0" smtClean="0"/>
              <a:t>Activity 4: </a:t>
            </a:r>
            <a:br>
              <a:rPr lang="en-US" altLang="zh-CN" sz="3100" dirty="0" smtClean="0"/>
            </a:br>
            <a:r>
              <a:rPr lang="en-US" altLang="zh-CN" sz="3100" dirty="0" smtClean="0"/>
              <a:t>New grammatical structures </a:t>
            </a:r>
            <a:r>
              <a:rPr lang="zh-CN" altLang="en-US" dirty="0" smtClean="0"/>
              <a:t>又</a:t>
            </a:r>
            <a:r>
              <a:rPr lang="zh-CN" altLang="en-US" dirty="0"/>
              <a:t>．</a:t>
            </a:r>
            <a:r>
              <a:rPr lang="zh-CN" altLang="en-US" dirty="0" smtClean="0"/>
              <a:t>．．又．．．</a:t>
            </a:r>
            <a:endParaRPr lang="en-US" dirty="0"/>
          </a:p>
        </p:txBody>
      </p:sp>
      <p:pic>
        <p:nvPicPr>
          <p:cNvPr id="4" name="Content Placeholder 3" descr="black hai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981200"/>
            <a:ext cx="3689643" cy="45259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0" y="6019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en-US" dirty="0">
                <a:hlinkClick r:id="rId3"/>
              </a:rPr>
              <a:t>http://www.39kf.com/healthy/fashion/mf/2005-01-16-36880.shtml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" y="6248400"/>
            <a:ext cx="3962400" cy="457200"/>
          </a:xfrm>
        </p:spPr>
        <p:txBody>
          <a:bodyPr/>
          <a:lstStyle/>
          <a:p>
            <a:r>
              <a:rPr lang="en-US" dirty="0" smtClean="0"/>
              <a:t>Day4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531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2362200"/>
            <a:ext cx="3617968" cy="2697163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181601"/>
            <a:ext cx="3829429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3400" y="5181600"/>
            <a:ext cx="2572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http://jeequ.com/13373/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</p:spPr>
        <p:txBody>
          <a:bodyPr/>
          <a:lstStyle/>
          <a:p>
            <a:r>
              <a:rPr lang="en-US" dirty="0" smtClean="0"/>
              <a:t>Day4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381000"/>
            <a:ext cx="7772400" cy="1630362"/>
          </a:xfrm>
          <a:prstGeom prst="rect">
            <a:avLst/>
          </a:prstGeom>
        </p:spPr>
        <p:txBody>
          <a:bodyPr bIns="91440" anchor="b" anchorCtr="0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Activity 4: </a:t>
            </a:r>
            <a:br>
              <a:rPr kumimoji="0" lang="en-US" altLang="zh-CN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zh-CN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New grammatical structures </a:t>
            </a:r>
            <a:r>
              <a:rPr kumimoji="0" lang="zh-CN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又．．．又．．．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15080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467600" cy="838200"/>
          </a:xfrm>
        </p:spPr>
        <p:txBody>
          <a:bodyPr>
            <a:normAutofit fontScale="90000"/>
          </a:bodyPr>
          <a:lstStyle/>
          <a:p>
            <a:r>
              <a:rPr lang="en-US" altLang="zh-CN" sz="2800" b="1" dirty="0" smtClean="0"/>
              <a:t>Activity 4:</a:t>
            </a:r>
            <a:br>
              <a:rPr lang="en-US" altLang="zh-CN" sz="2800" b="1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14400"/>
            <a:ext cx="7924800" cy="5334000"/>
          </a:xfrm>
        </p:spPr>
        <p:txBody>
          <a:bodyPr>
            <a:normAutofit fontScale="77500" lnSpcReduction="20000"/>
          </a:bodyPr>
          <a:lstStyle/>
          <a:p>
            <a:pPr marL="53975" indent="-53975">
              <a:lnSpc>
                <a:spcPct val="120000"/>
              </a:lnSpc>
              <a:buNone/>
            </a:pPr>
            <a:r>
              <a:rPr lang="en-US" altLang="zh-CN" sz="2800" dirty="0">
                <a:latin typeface="Arial"/>
                <a:cs typeface="Arial"/>
              </a:rPr>
              <a:t>Fill in the blanks: Use </a:t>
            </a:r>
            <a:r>
              <a:rPr lang="zh-CN" altLang="en-US" sz="2800" dirty="0">
                <a:latin typeface="Arial"/>
                <a:cs typeface="Arial"/>
              </a:rPr>
              <a:t>又</a:t>
            </a:r>
            <a:r>
              <a:rPr lang="en-US" altLang="zh-CN" sz="2800" dirty="0">
                <a:latin typeface="Arial"/>
                <a:cs typeface="Arial"/>
              </a:rPr>
              <a:t>…</a:t>
            </a:r>
            <a:r>
              <a:rPr lang="zh-CN" altLang="en-US" sz="2800" dirty="0">
                <a:latin typeface="Arial"/>
                <a:cs typeface="Arial"/>
              </a:rPr>
              <a:t>又</a:t>
            </a:r>
            <a:r>
              <a:rPr lang="en-US" altLang="zh-CN" sz="2800" dirty="0">
                <a:latin typeface="Arial"/>
                <a:cs typeface="Arial"/>
              </a:rPr>
              <a:t>structure </a:t>
            </a:r>
            <a:r>
              <a:rPr lang="en-US" altLang="zh-CN" sz="2800" dirty="0" smtClean="0">
                <a:latin typeface="Arial"/>
                <a:cs typeface="Arial"/>
              </a:rPr>
              <a:t>with the following adjectives to complete </a:t>
            </a:r>
            <a:r>
              <a:rPr lang="en-US" altLang="zh-CN" sz="2800" dirty="0">
                <a:latin typeface="Arial"/>
                <a:cs typeface="Arial"/>
              </a:rPr>
              <a:t>the passage. </a:t>
            </a:r>
            <a:r>
              <a:rPr lang="en-US" altLang="zh-CN" sz="2800" dirty="0" smtClean="0">
                <a:latin typeface="Arial"/>
                <a:ea typeface="KaiTi" pitchFamily="49" charset="-122"/>
                <a:cs typeface="Arial"/>
              </a:rPr>
              <a:t>Each word can be used more than once. </a:t>
            </a:r>
          </a:p>
          <a:p>
            <a:pPr>
              <a:buNone/>
            </a:pPr>
            <a:r>
              <a:rPr lang="en-US" altLang="zh-CN" dirty="0" smtClean="0">
                <a:latin typeface="KaiTi" pitchFamily="49" charset="-122"/>
                <a:ea typeface="KaiTi" pitchFamily="49" charset="-122"/>
              </a:rPr>
              <a:t>    </a:t>
            </a:r>
          </a:p>
          <a:p>
            <a:pPr>
              <a:buNone/>
            </a:pPr>
            <a:r>
              <a:rPr lang="zh-CN" altLang="en-US" dirty="0" smtClean="0">
                <a:latin typeface="KaiTi" pitchFamily="49" charset="-122"/>
                <a:ea typeface="KaiTi" pitchFamily="49" charset="-122"/>
              </a:rPr>
              <a:t>红  黑  大　长  圆　好看　好吃</a:t>
            </a:r>
            <a:endParaRPr lang="en-US" altLang="zh-CN" dirty="0" smtClean="0">
              <a:latin typeface="KaiTi" pitchFamily="49" charset="-122"/>
              <a:ea typeface="KaiTi" pitchFamily="49" charset="-122"/>
            </a:endParaRPr>
          </a:p>
          <a:p>
            <a:pPr>
              <a:buNone/>
            </a:pPr>
            <a:endParaRPr lang="en-US" dirty="0" smtClean="0"/>
          </a:p>
          <a:p>
            <a:pPr>
              <a:lnSpc>
                <a:spcPct val="170000"/>
              </a:lnSpc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</a:t>
            </a:r>
            <a:r>
              <a:rPr lang="zh-CN" altLang="en-US" sz="2800" dirty="0" smtClean="0">
                <a:latin typeface="KaiTi" pitchFamily="49" charset="-122"/>
                <a:ea typeface="KaiTi" pitchFamily="49" charset="-122"/>
              </a:rPr>
              <a:t>小丽是一个美丽的女孩子，她长得很可爱，她的眼睛＿＿＿＿＿＿＿＿＿，她的头发＿＿＿＿＿＿＿＿＿＿。她喜欢</a:t>
            </a:r>
            <a:r>
              <a:rPr lang="zh-CN" altLang="en-US" sz="2800" dirty="0">
                <a:latin typeface="KaiTi" pitchFamily="49" charset="-122"/>
                <a:ea typeface="KaiTi" pitchFamily="49" charset="-122"/>
              </a:rPr>
              <a:t>吃</a:t>
            </a:r>
            <a:r>
              <a:rPr lang="zh-CN" altLang="en-US" sz="2800" dirty="0" smtClean="0">
                <a:latin typeface="KaiTi" pitchFamily="49" charset="-122"/>
                <a:ea typeface="KaiTi" pitchFamily="49" charset="-122"/>
              </a:rPr>
              <a:t>苹果，　苹果</a:t>
            </a:r>
            <a:r>
              <a:rPr lang="zh-CN" altLang="en-US" sz="2800" u="sng" dirty="0" smtClean="0">
                <a:solidFill>
                  <a:srgbClr val="00B0F0"/>
                </a:solidFill>
                <a:latin typeface="KaiTi" pitchFamily="49" charset="-122"/>
                <a:ea typeface="KaiTi" pitchFamily="49" charset="-122"/>
              </a:rPr>
              <a:t>（</a:t>
            </a:r>
            <a:r>
              <a:rPr lang="en-US" altLang="zh-CN" sz="2800" i="1" u="sng" dirty="0" smtClean="0">
                <a:solidFill>
                  <a:srgbClr val="00B0F0"/>
                </a:solidFill>
                <a:latin typeface="KaiTi" pitchFamily="49" charset="-122"/>
                <a:ea typeface="KaiTi" pitchFamily="49" charset="-122"/>
              </a:rPr>
              <a:t>describe the appearance of an apple</a:t>
            </a:r>
            <a:r>
              <a:rPr lang="zh-CN" altLang="en-US" sz="2800" u="sng" dirty="0" smtClean="0">
                <a:solidFill>
                  <a:srgbClr val="00B0F0"/>
                </a:solidFill>
                <a:latin typeface="KaiTi" pitchFamily="49" charset="-122"/>
                <a:ea typeface="KaiTi" pitchFamily="49" charset="-122"/>
              </a:rPr>
              <a:t>）</a:t>
            </a:r>
            <a:r>
              <a:rPr lang="zh-CN" altLang="en-US" sz="2800" dirty="0" smtClean="0">
                <a:latin typeface="KaiTi" pitchFamily="49" charset="-122"/>
                <a:ea typeface="KaiTi" pitchFamily="49" charset="-122"/>
              </a:rPr>
              <a:t>。她还喜欢吃西瓜，西瓜</a:t>
            </a:r>
            <a:r>
              <a:rPr lang="zh-CN" altLang="en-US" sz="2800" u="sng" dirty="0" smtClean="0">
                <a:solidFill>
                  <a:srgbClr val="00B0F0"/>
                </a:solidFill>
                <a:latin typeface="KaiTi" pitchFamily="49" charset="-122"/>
                <a:ea typeface="KaiTi" pitchFamily="49" charset="-122"/>
              </a:rPr>
              <a:t>（</a:t>
            </a:r>
            <a:r>
              <a:rPr lang="en-US" altLang="zh-CN" sz="2800" i="1" u="sng" dirty="0" smtClean="0">
                <a:solidFill>
                  <a:srgbClr val="00B0F0"/>
                </a:solidFill>
                <a:latin typeface="KaiTi" pitchFamily="49" charset="-122"/>
                <a:ea typeface="KaiTi" pitchFamily="49" charset="-122"/>
              </a:rPr>
              <a:t>describe the appearance of a watermelon</a:t>
            </a:r>
            <a:r>
              <a:rPr lang="zh-CN" altLang="en-US" sz="2800" u="sng" dirty="0" smtClean="0">
                <a:solidFill>
                  <a:srgbClr val="00B0F0"/>
                </a:solidFill>
                <a:latin typeface="KaiTi" pitchFamily="49" charset="-122"/>
                <a:ea typeface="KaiTi" pitchFamily="49" charset="-122"/>
              </a:rPr>
              <a:t>）</a:t>
            </a:r>
            <a:r>
              <a:rPr lang="zh-CN" altLang="en-US" sz="2800" dirty="0" smtClean="0">
                <a:latin typeface="KaiTi" pitchFamily="49" charset="-122"/>
                <a:ea typeface="KaiTi" pitchFamily="49" charset="-122"/>
              </a:rPr>
              <a:t>。　小丽觉得苹果和西瓜都＿＿＿＿＿。 </a:t>
            </a:r>
            <a:endParaRPr lang="en-US" altLang="zh-CN" sz="2800" dirty="0" smtClean="0">
              <a:latin typeface="KaiTi" pitchFamily="49" charset="-122"/>
              <a:ea typeface="KaiTi" pitchFamily="49" charset="-122"/>
            </a:endParaRPr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         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600" y="6172200"/>
            <a:ext cx="3962400" cy="457200"/>
          </a:xfrm>
        </p:spPr>
        <p:txBody>
          <a:bodyPr/>
          <a:lstStyle/>
          <a:p>
            <a:r>
              <a:rPr lang="en-US" dirty="0" smtClean="0"/>
              <a:t>Day4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648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action="ppaction://hlinksldjump"/>
          </p:cNvPr>
          <p:cNvSpPr/>
          <p:nvPr/>
        </p:nvSpPr>
        <p:spPr>
          <a:xfrm>
            <a:off x="533400" y="394692"/>
            <a:ext cx="8077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KaiTi" pitchFamily="49" charset="-122"/>
                <a:ea typeface="KaiTi" pitchFamily="49" charset="-122"/>
              </a:rPr>
              <a:t>小明，</a:t>
            </a:r>
            <a:r>
              <a:rPr lang="en-US" altLang="zh-CN" sz="3200" dirty="0" smtClean="0"/>
              <a:t>	</a:t>
            </a:r>
          </a:p>
          <a:p>
            <a:r>
              <a:rPr lang="en-US" altLang="zh-CN" sz="3200" dirty="0">
                <a:latin typeface="KaiTi" pitchFamily="49" charset="-122"/>
                <a:ea typeface="KaiTi" pitchFamily="49" charset="-122"/>
              </a:rPr>
              <a:t>	</a:t>
            </a:r>
            <a:r>
              <a:rPr lang="zh-CN" altLang="en-US" sz="3200" dirty="0" smtClean="0">
                <a:latin typeface="KaiTi" pitchFamily="49" charset="-122"/>
                <a:ea typeface="KaiTi" pitchFamily="49" charset="-122"/>
              </a:rPr>
              <a:t>你好</a:t>
            </a:r>
            <a:r>
              <a:rPr lang="zh-CN" altLang="en-US" sz="3200" dirty="0">
                <a:latin typeface="KaiTi" pitchFamily="49" charset="-122"/>
                <a:ea typeface="KaiTi" pitchFamily="49" charset="-122"/>
              </a:rPr>
              <a:t>！今天我想给你介绍我的</a:t>
            </a:r>
            <a:r>
              <a:rPr lang="zh-CN" altLang="en-US" sz="3200" dirty="0" smtClean="0">
                <a:latin typeface="KaiTi" pitchFamily="49" charset="-122"/>
                <a:ea typeface="KaiTi" pitchFamily="49" charset="-122"/>
              </a:rPr>
              <a:t>好朋友</a:t>
            </a:r>
            <a:r>
              <a:rPr lang="en-US" altLang="zh-CN" sz="3200" dirty="0" smtClean="0">
                <a:latin typeface="KaiTi" pitchFamily="49" charset="-122"/>
                <a:ea typeface="KaiTi" pitchFamily="49" charset="-122"/>
              </a:rPr>
              <a:t>…</a:t>
            </a:r>
          </a:p>
          <a:p>
            <a:endParaRPr lang="en-US" altLang="zh-CN" sz="3200" dirty="0" smtClean="0"/>
          </a:p>
          <a:p>
            <a:pPr>
              <a:buFont typeface="Wingdings" pitchFamily="2" charset="2"/>
              <a:buChar char="Ø"/>
            </a:pPr>
            <a:r>
              <a:rPr lang="en-US" altLang="zh-CN" sz="3200" dirty="0" smtClean="0"/>
              <a:t>Predict:</a:t>
            </a:r>
          </a:p>
          <a:p>
            <a:r>
              <a:rPr lang="en-US" altLang="zh-CN" sz="3200" dirty="0" smtClean="0"/>
              <a:t>(1) ____________________________</a:t>
            </a:r>
          </a:p>
          <a:p>
            <a:endParaRPr lang="en-US" sz="3200" dirty="0"/>
          </a:p>
          <a:p>
            <a:r>
              <a:rPr lang="en-US" sz="3200" dirty="0" smtClean="0"/>
              <a:t>(2)_____________________________</a:t>
            </a:r>
          </a:p>
          <a:p>
            <a:endParaRPr lang="en-US" sz="3200" dirty="0"/>
          </a:p>
          <a:p>
            <a:r>
              <a:rPr lang="en-US" sz="3200" dirty="0" smtClean="0"/>
              <a:t>(3)_____________________________</a:t>
            </a:r>
            <a:endParaRPr lang="en-US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Day1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47800"/>
            <a:ext cx="5791200" cy="41910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Activity 5 </a:t>
            </a:r>
            <a:r>
              <a:rPr lang="zh-CN" altLang="en-US" sz="3200" dirty="0" smtClean="0"/>
              <a:t>叠词练习</a:t>
            </a:r>
            <a:endParaRPr lang="en-US" altLang="zh-CN" sz="3200" dirty="0" smtClean="0"/>
          </a:p>
          <a:p>
            <a:pPr marL="0" indent="0">
              <a:buNone/>
            </a:pPr>
            <a:endParaRPr lang="en-US" altLang="zh-CN" dirty="0" smtClean="0"/>
          </a:p>
          <a:p>
            <a:r>
              <a:rPr lang="zh-CN" altLang="en-US" dirty="0" smtClean="0"/>
              <a:t>颜色：红，黄，蓝，黑，白</a:t>
            </a:r>
            <a:r>
              <a:rPr lang="en-US" altLang="zh-CN" dirty="0" smtClean="0"/>
              <a:t>…</a:t>
            </a:r>
          </a:p>
          <a:p>
            <a:r>
              <a:rPr lang="zh-CN" altLang="en-US" dirty="0" smtClean="0"/>
              <a:t>味道：甜，酸，辣，苦</a:t>
            </a:r>
            <a:r>
              <a:rPr lang="en-US" altLang="zh-CN" dirty="0" smtClean="0"/>
              <a:t>…</a:t>
            </a:r>
          </a:p>
          <a:p>
            <a:r>
              <a:rPr lang="zh-CN" altLang="en-US" dirty="0" smtClean="0"/>
              <a:t>大小：大，小，高，矮</a:t>
            </a:r>
            <a:r>
              <a:rPr lang="en-US" altLang="zh-CN" dirty="0" smtClean="0"/>
              <a:t>…</a:t>
            </a:r>
          </a:p>
          <a:p>
            <a:r>
              <a:rPr lang="zh-CN" altLang="en-US" dirty="0" smtClean="0"/>
              <a:t>形状：圆，细，长，方</a:t>
            </a:r>
            <a:r>
              <a:rPr lang="en-US" altLang="zh-CN" dirty="0" smtClean="0"/>
              <a:t>…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172200"/>
            <a:ext cx="3962400" cy="457200"/>
          </a:xfrm>
        </p:spPr>
        <p:txBody>
          <a:bodyPr/>
          <a:lstStyle/>
          <a:p>
            <a:r>
              <a:rPr lang="en-US" dirty="0" smtClean="0"/>
              <a:t>Day4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>Activity 5 </a:t>
            </a:r>
            <a:r>
              <a:rPr lang="zh-CN" altLang="en-US" sz="3100" dirty="0" smtClean="0"/>
              <a:t>叠词练习</a:t>
            </a:r>
            <a:r>
              <a:rPr lang="en-US" sz="3100" dirty="0" smtClean="0"/>
              <a:t>(in pair)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7924800" cy="4876800"/>
          </a:xfrm>
        </p:spPr>
        <p:txBody>
          <a:bodyPr/>
          <a:lstStyle/>
          <a:p>
            <a:r>
              <a:rPr lang="zh-CN" altLang="en-US" b="1" dirty="0" smtClean="0"/>
              <a:t>他长</a:t>
            </a:r>
            <a:r>
              <a:rPr lang="zh-CN" altLang="en-US" b="1" dirty="0"/>
              <a:t>得怎么</a:t>
            </a:r>
            <a:r>
              <a:rPr lang="zh-CN" altLang="en-US" b="1" dirty="0" smtClean="0"/>
              <a:t>样？</a:t>
            </a:r>
            <a:endParaRPr lang="en-US" dirty="0"/>
          </a:p>
          <a:p>
            <a:r>
              <a:rPr lang="zh-CN" altLang="en-US" b="1" dirty="0" smtClean="0"/>
              <a:t>姚明长得又</a:t>
            </a:r>
            <a:r>
              <a:rPr lang="zh-CN" altLang="en-US" b="1" dirty="0" smtClean="0">
                <a:solidFill>
                  <a:schemeClr val="accent1"/>
                </a:solidFill>
              </a:rPr>
              <a:t>高</a:t>
            </a:r>
            <a:r>
              <a:rPr lang="zh-CN" altLang="en-US" b="1" dirty="0" smtClean="0"/>
              <a:t>又</a:t>
            </a:r>
            <a:r>
              <a:rPr lang="zh-CN" altLang="en-US" b="1" dirty="0" smtClean="0">
                <a:solidFill>
                  <a:schemeClr val="tx2"/>
                </a:solidFill>
              </a:rPr>
              <a:t>帅</a:t>
            </a:r>
            <a:r>
              <a:rPr lang="zh-CN" altLang="en-US" b="1" dirty="0" smtClean="0"/>
              <a:t>，眼睛</a:t>
            </a:r>
            <a:r>
              <a:rPr lang="zh-CN" altLang="en-US" b="1" dirty="0" smtClean="0">
                <a:solidFill>
                  <a:srgbClr val="FF0000"/>
                </a:solidFill>
              </a:rPr>
              <a:t>小小</a:t>
            </a:r>
            <a:r>
              <a:rPr lang="zh-CN" altLang="en-US" b="1" dirty="0" smtClean="0"/>
              <a:t>的， 头发</a:t>
            </a:r>
            <a:r>
              <a:rPr lang="zh-CN" altLang="en-US" b="1" dirty="0" smtClean="0">
                <a:solidFill>
                  <a:srgbClr val="FF0000"/>
                </a:solidFill>
              </a:rPr>
              <a:t>黑黑</a:t>
            </a:r>
            <a:r>
              <a:rPr lang="zh-CN" altLang="en-US" b="1" dirty="0" smtClean="0"/>
              <a:t>的 </a:t>
            </a:r>
            <a:r>
              <a:rPr lang="zh-CN" altLang="en-US" b="1" dirty="0"/>
              <a:t>，</a:t>
            </a:r>
            <a:r>
              <a:rPr lang="zh-CN" altLang="en-US" b="1" dirty="0" smtClean="0"/>
              <a:t>  耳朵</a:t>
            </a:r>
            <a:r>
              <a:rPr lang="zh-CN" altLang="en-US" b="1" dirty="0" smtClean="0">
                <a:solidFill>
                  <a:srgbClr val="FF0000"/>
                </a:solidFill>
              </a:rPr>
              <a:t>大大</a:t>
            </a:r>
            <a:r>
              <a:rPr lang="zh-CN" altLang="en-US" b="1" dirty="0" smtClean="0"/>
              <a:t>的。 成龙呢？</a:t>
            </a:r>
            <a:endParaRPr lang="en-US" altLang="zh-CN" b="1" dirty="0" smtClean="0"/>
          </a:p>
          <a:p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38601" y="5943600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http://exnba.com/articles-news/jackie-chan-yao-ming-elected-as-political-advisors-in-china/</a:t>
            </a:r>
            <a:endParaRPr lang="en-US" dirty="0"/>
          </a:p>
        </p:txBody>
      </p:sp>
      <p:pic>
        <p:nvPicPr>
          <p:cNvPr id="9" name="Picture 8" descr="jackie-yao-ming-240x3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2971800"/>
            <a:ext cx="2819400" cy="3524250"/>
          </a:xfrm>
          <a:prstGeom prst="rect">
            <a:avLst/>
          </a:prstGeom>
        </p:spPr>
      </p:pic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096000"/>
            <a:ext cx="3962400" cy="457200"/>
          </a:xfrm>
        </p:spPr>
        <p:txBody>
          <a:bodyPr/>
          <a:lstStyle/>
          <a:p>
            <a:r>
              <a:rPr lang="en-US" dirty="0" smtClean="0"/>
              <a:t>Day4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Activity 5 </a:t>
            </a:r>
            <a:r>
              <a:rPr lang="zh-CN" altLang="en-US" sz="2800" dirty="0" smtClean="0"/>
              <a:t>叠词练习</a:t>
            </a:r>
            <a:r>
              <a:rPr lang="en-US" sz="2800" dirty="0" smtClean="0"/>
              <a:t>(in pair)</a:t>
            </a:r>
            <a:endParaRPr lang="en-US" sz="2800" dirty="0"/>
          </a:p>
        </p:txBody>
      </p:sp>
      <p:pic>
        <p:nvPicPr>
          <p:cNvPr id="6" name="Content Placeholder 5" descr="mul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981200"/>
            <a:ext cx="4984816" cy="3733800"/>
          </a:xfrm>
        </p:spPr>
      </p:pic>
      <p:sp>
        <p:nvSpPr>
          <p:cNvPr id="7" name="TextBox 6"/>
          <p:cNvSpPr txBox="1"/>
          <p:nvPr/>
        </p:nvSpPr>
        <p:spPr>
          <a:xfrm>
            <a:off x="228600" y="571500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http://www.fanpop.com/clubs/mulan/images/2471043/title/mulan-wallpaper-wallpaper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24600" y="3124200"/>
            <a:ext cx="2362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长得很可爱，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眼睛</a:t>
            </a:r>
            <a:endParaRPr lang="en-US" altLang="zh-CN" dirty="0" smtClean="0"/>
          </a:p>
          <a:p>
            <a:r>
              <a:rPr lang="zh-CN" altLang="en-US" dirty="0" smtClean="0"/>
              <a:t>头发</a:t>
            </a:r>
            <a:endParaRPr lang="en-US" altLang="zh-CN" dirty="0" smtClean="0"/>
          </a:p>
          <a:p>
            <a:r>
              <a:rPr lang="zh-CN" altLang="en-US" dirty="0" smtClean="0"/>
              <a:t>嘴巴</a:t>
            </a:r>
            <a:endParaRPr lang="en-US" altLang="zh-CN" dirty="0" smtClean="0"/>
          </a:p>
          <a:p>
            <a:r>
              <a:rPr lang="zh-CN" altLang="en-US" dirty="0" smtClean="0"/>
              <a:t>眉毛    </a:t>
            </a:r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3962400" cy="457200"/>
          </a:xfrm>
        </p:spPr>
        <p:txBody>
          <a:bodyPr/>
          <a:lstStyle/>
          <a:p>
            <a:r>
              <a:rPr lang="en-US" dirty="0" smtClean="0"/>
              <a:t>Day4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她长得怎么样？</a:t>
            </a:r>
            <a:endParaRPr lang="en-US" dirty="0"/>
          </a:p>
        </p:txBody>
      </p:sp>
      <p:pic>
        <p:nvPicPr>
          <p:cNvPr id="4" name="Content Placeholder 3" descr="blonde hair bab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524000"/>
            <a:ext cx="4654261" cy="3276600"/>
          </a:xfrm>
        </p:spPr>
      </p:pic>
      <p:sp>
        <p:nvSpPr>
          <p:cNvPr id="5" name="TextBox 4"/>
          <p:cNvSpPr txBox="1"/>
          <p:nvPr/>
        </p:nvSpPr>
        <p:spPr>
          <a:xfrm>
            <a:off x="457200" y="4876800"/>
            <a:ext cx="4813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http://www.tumblr.com/tagged/baby%20reading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05600" y="2133600"/>
            <a:ext cx="177163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</a:t>
            </a:r>
            <a:r>
              <a:rPr lang="zh-CN" altLang="en-US" dirty="0" smtClean="0"/>
              <a:t>      </a:t>
            </a:r>
            <a:endParaRPr lang="en-US" altLang="zh-CN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zh-CN" altLang="en-US" dirty="0" smtClean="0"/>
              <a:t>眼睛</a:t>
            </a:r>
            <a:endParaRPr lang="en-US" altLang="zh-CN" dirty="0" smtClean="0"/>
          </a:p>
          <a:p>
            <a:r>
              <a:rPr lang="zh-CN" altLang="en-US" dirty="0" smtClean="0"/>
              <a:t>头发</a:t>
            </a:r>
            <a:endParaRPr lang="en-US" altLang="zh-CN" dirty="0" smtClean="0"/>
          </a:p>
          <a:p>
            <a:r>
              <a:rPr lang="zh-CN" altLang="en-US" dirty="0" smtClean="0"/>
              <a:t>眉毛</a:t>
            </a:r>
            <a:endParaRPr lang="en-US" altLang="zh-CN" dirty="0" smtClean="0"/>
          </a:p>
          <a:p>
            <a:r>
              <a:rPr lang="zh-CN" altLang="en-US" dirty="0" smtClean="0"/>
              <a:t>鼻子</a:t>
            </a:r>
            <a:endParaRPr lang="en-US" dirty="0" smtClean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172200"/>
            <a:ext cx="3962400" cy="457200"/>
          </a:xfrm>
        </p:spPr>
        <p:txBody>
          <a:bodyPr/>
          <a:lstStyle/>
          <a:p>
            <a:r>
              <a:rPr lang="en-US" dirty="0" smtClean="0"/>
              <a:t>Day4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他们长得怎么样 ？</a:t>
            </a:r>
            <a:endParaRPr lang="en-US" dirty="0"/>
          </a:p>
        </p:txBody>
      </p:sp>
      <p:pic>
        <p:nvPicPr>
          <p:cNvPr id="6" name="Content Placeholder 5" descr="KUNG-FU-PANDA-GROU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7615" y="1371600"/>
            <a:ext cx="4487109" cy="3581400"/>
          </a:xfrm>
        </p:spPr>
      </p:pic>
      <p:sp>
        <p:nvSpPr>
          <p:cNvPr id="7" name="TextBox 6"/>
          <p:cNvSpPr txBox="1"/>
          <p:nvPr/>
        </p:nvSpPr>
        <p:spPr>
          <a:xfrm>
            <a:off x="890341" y="5029200"/>
            <a:ext cx="3681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hlinkClick r:id="rId3"/>
              </a:rPr>
              <a:t>http://www.themagazine.ca/2011/05/27/back-in-action-kung-fu-panda-2/#.UelrXo21GSo</a:t>
            </a:r>
            <a:endParaRPr lang="en-US" sz="1200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172200"/>
            <a:ext cx="3962400" cy="457200"/>
          </a:xfrm>
        </p:spPr>
        <p:txBody>
          <a:bodyPr/>
          <a:lstStyle/>
          <a:p>
            <a:r>
              <a:rPr lang="en-US" dirty="0" smtClean="0"/>
              <a:t>Day4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altLang="zh-CN" sz="3100" b="1" dirty="0" smtClean="0"/>
              <a:t>Activity </a:t>
            </a:r>
            <a:r>
              <a:rPr lang="en-US" altLang="zh-CN" sz="3100" b="1" dirty="0"/>
              <a:t>6</a:t>
            </a:r>
            <a:r>
              <a:rPr lang="zh-CN" altLang="en-US" sz="3100" b="1" dirty="0" smtClean="0"/>
              <a:t>：</a:t>
            </a:r>
            <a:r>
              <a:rPr lang="en-US" altLang="zh-CN" sz="3100" b="1" dirty="0" smtClean="0"/>
              <a:t>Use the new words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001000" cy="5486400"/>
          </a:xfrm>
        </p:spPr>
        <p:txBody>
          <a:bodyPr>
            <a:normAutofit fontScale="25000" lnSpcReduction="20000"/>
          </a:bodyPr>
          <a:lstStyle/>
          <a:p>
            <a:endParaRPr lang="en-US" sz="1900" b="1" dirty="0" smtClean="0"/>
          </a:p>
          <a:p>
            <a:pPr marL="53975" lvl="0" indent="-4763">
              <a:buNone/>
            </a:pPr>
            <a:r>
              <a:rPr lang="en-US" sz="8000" b="1" dirty="0" smtClean="0"/>
              <a:t>Read the following questions/statements then circle the best answers with a partner.</a:t>
            </a:r>
            <a:r>
              <a:rPr lang="en-US" sz="8000" dirty="0" smtClean="0"/>
              <a:t/>
            </a:r>
            <a:br>
              <a:rPr lang="en-US" sz="8000" dirty="0" smtClean="0"/>
            </a:br>
            <a:endParaRPr lang="en-US" sz="7200" dirty="0" smtClean="0"/>
          </a:p>
          <a:p>
            <a:pPr marL="0" lvl="0" indent="0">
              <a:buNone/>
            </a:pPr>
            <a:r>
              <a:rPr lang="en-US" sz="7200" dirty="0" smtClean="0"/>
              <a:t>1.  </a:t>
            </a:r>
            <a:r>
              <a:rPr lang="en-US" sz="7200" dirty="0" err="1" smtClean="0"/>
              <a:t>Uasin</a:t>
            </a:r>
            <a:r>
              <a:rPr lang="en-US" sz="7200" dirty="0" smtClean="0"/>
              <a:t> Bolt </a:t>
            </a:r>
            <a:r>
              <a:rPr lang="zh-CN" altLang="en-US" sz="7200" dirty="0" smtClean="0"/>
              <a:t>是世界上跑得最快的人，大家都叫他</a:t>
            </a:r>
            <a:r>
              <a:rPr lang="en-US" sz="7200" dirty="0" smtClean="0"/>
              <a:t>_______________________ </a:t>
            </a:r>
          </a:p>
          <a:p>
            <a:pPr lvl="0">
              <a:buNone/>
            </a:pPr>
            <a:r>
              <a:rPr lang="en-US" sz="7200" dirty="0" smtClean="0"/>
              <a:t>             1)</a:t>
            </a:r>
            <a:r>
              <a:rPr lang="zh-CN" altLang="en-US" sz="7200" dirty="0" smtClean="0"/>
              <a:t>腿毛飞</a:t>
            </a:r>
            <a:r>
              <a:rPr lang="en-US" sz="7200" dirty="0" smtClean="0"/>
              <a:t>   	2)</a:t>
            </a:r>
            <a:r>
              <a:rPr lang="zh-CN" altLang="en-US" sz="7200" dirty="0" smtClean="0"/>
              <a:t>飞毛腿</a:t>
            </a:r>
            <a:r>
              <a:rPr lang="en-US" sz="7200" dirty="0" smtClean="0"/>
              <a:t>       3)</a:t>
            </a:r>
            <a:r>
              <a:rPr lang="zh-CN" altLang="en-US" sz="7200" dirty="0" smtClean="0"/>
              <a:t>毛飞腿 </a:t>
            </a:r>
            <a:endParaRPr lang="en-US" sz="7200" dirty="0" smtClean="0"/>
          </a:p>
          <a:p>
            <a:pPr lvl="0">
              <a:buNone/>
            </a:pPr>
            <a:r>
              <a:rPr lang="en-US" sz="7200" dirty="0" smtClean="0"/>
              <a:t>  	 </a:t>
            </a:r>
          </a:p>
          <a:p>
            <a:pPr marL="0" lvl="0" indent="0">
              <a:buNone/>
            </a:pPr>
            <a:r>
              <a:rPr lang="en-US" sz="7200" dirty="0" smtClean="0"/>
              <a:t>2. </a:t>
            </a:r>
            <a:r>
              <a:rPr lang="zh-CN" altLang="en-US" sz="7200" dirty="0" smtClean="0"/>
              <a:t>他妈妈做的饭又</a:t>
            </a:r>
            <a:r>
              <a:rPr lang="en-US" sz="7200" dirty="0" smtClean="0"/>
              <a:t>_________ </a:t>
            </a:r>
            <a:r>
              <a:rPr lang="zh-CN" altLang="en-US" sz="7200" dirty="0" smtClean="0"/>
              <a:t>又</a:t>
            </a:r>
            <a:r>
              <a:rPr lang="en-US" sz="7200" dirty="0" smtClean="0"/>
              <a:t>___________</a:t>
            </a:r>
            <a:r>
              <a:rPr lang="zh-CN" altLang="en-US" sz="7200" dirty="0" smtClean="0"/>
              <a:t>， 朋友们都非常喜欢吃。 </a:t>
            </a:r>
            <a:endParaRPr lang="en-US" sz="7200" dirty="0" smtClean="0"/>
          </a:p>
          <a:p>
            <a:pPr lvl="0">
              <a:buNone/>
            </a:pPr>
            <a:r>
              <a:rPr lang="en-US" sz="7200" dirty="0" smtClean="0"/>
              <a:t>             1</a:t>
            </a:r>
            <a:r>
              <a:rPr lang="zh-CN" altLang="en-US" sz="7200" dirty="0" smtClean="0"/>
              <a:t>）好看</a:t>
            </a:r>
            <a:r>
              <a:rPr lang="en-US" sz="7200" dirty="0" smtClean="0"/>
              <a:t>....</a:t>
            </a:r>
            <a:r>
              <a:rPr lang="zh-CN" altLang="en-US" sz="7200" dirty="0" smtClean="0"/>
              <a:t>好吃</a:t>
            </a:r>
            <a:r>
              <a:rPr lang="en-US" sz="7200" dirty="0" smtClean="0"/>
              <a:t>       2</a:t>
            </a:r>
            <a:r>
              <a:rPr lang="zh-CN" altLang="en-US" sz="7200" dirty="0" smtClean="0"/>
              <a:t>） 难看</a:t>
            </a:r>
            <a:r>
              <a:rPr lang="en-US" sz="7200" dirty="0" smtClean="0"/>
              <a:t>..... </a:t>
            </a:r>
            <a:r>
              <a:rPr lang="zh-CN" altLang="en-US" sz="7200" dirty="0" smtClean="0"/>
              <a:t>好吃</a:t>
            </a:r>
            <a:r>
              <a:rPr lang="en-US" sz="7200" dirty="0" smtClean="0"/>
              <a:t>    3</a:t>
            </a:r>
            <a:r>
              <a:rPr lang="zh-CN" altLang="en-US" sz="7200" dirty="0" smtClean="0"/>
              <a:t>）难看</a:t>
            </a:r>
            <a:r>
              <a:rPr lang="en-US" sz="7200" dirty="0" smtClean="0"/>
              <a:t>... </a:t>
            </a:r>
            <a:r>
              <a:rPr lang="zh-CN" altLang="en-US" sz="7200" dirty="0" smtClean="0"/>
              <a:t>难吃。 </a:t>
            </a:r>
            <a:endParaRPr lang="en-US" altLang="zh-CN" sz="7200" dirty="0" smtClean="0"/>
          </a:p>
          <a:p>
            <a:pPr lvl="0">
              <a:buNone/>
            </a:pPr>
            <a:r>
              <a:rPr lang="en-US" sz="7200" dirty="0" smtClean="0"/>
              <a:t> </a:t>
            </a:r>
          </a:p>
          <a:p>
            <a:pPr marL="0" lvl="0" indent="0">
              <a:buNone/>
            </a:pPr>
            <a:r>
              <a:rPr lang="en-US" sz="7200" dirty="0" smtClean="0"/>
              <a:t>3. </a:t>
            </a:r>
            <a:r>
              <a:rPr lang="zh-CN" altLang="en-US" sz="7200" dirty="0" smtClean="0"/>
              <a:t>我每天早上，</a:t>
            </a:r>
            <a:r>
              <a:rPr lang="en-US" sz="7200" dirty="0" smtClean="0"/>
              <a:t>_________</a:t>
            </a:r>
            <a:r>
              <a:rPr lang="zh-CN" altLang="en-US" sz="7200" dirty="0" smtClean="0"/>
              <a:t>起床，</a:t>
            </a:r>
            <a:r>
              <a:rPr lang="en-US" sz="7200" dirty="0" smtClean="0"/>
              <a:t> __________</a:t>
            </a:r>
            <a:r>
              <a:rPr lang="zh-CN" altLang="en-US" sz="7200" dirty="0" smtClean="0"/>
              <a:t>洗澡，</a:t>
            </a:r>
            <a:r>
              <a:rPr lang="en-US" sz="7200" dirty="0" smtClean="0"/>
              <a:t>___________</a:t>
            </a:r>
            <a:r>
              <a:rPr lang="zh-CN" altLang="en-US" sz="7200" dirty="0" smtClean="0"/>
              <a:t>吃早饭。 </a:t>
            </a:r>
            <a:r>
              <a:rPr lang="en-US" sz="7200" dirty="0" smtClean="0"/>
              <a:t> </a:t>
            </a:r>
          </a:p>
          <a:p>
            <a:pPr lvl="0">
              <a:buNone/>
            </a:pPr>
            <a:r>
              <a:rPr lang="en-US" sz="7200" dirty="0" smtClean="0"/>
              <a:t>           1</a:t>
            </a:r>
            <a:r>
              <a:rPr lang="zh-CN" altLang="en-US" sz="7200" dirty="0" smtClean="0"/>
              <a:t>）先</a:t>
            </a:r>
            <a:r>
              <a:rPr lang="en-US" sz="7200" dirty="0" smtClean="0"/>
              <a:t>...</a:t>
            </a:r>
            <a:r>
              <a:rPr lang="zh-CN" altLang="en-US" sz="7200" dirty="0" smtClean="0"/>
              <a:t>然后</a:t>
            </a:r>
            <a:r>
              <a:rPr lang="en-US" sz="7200" dirty="0" smtClean="0"/>
              <a:t>...</a:t>
            </a:r>
            <a:r>
              <a:rPr lang="zh-CN" altLang="en-US" sz="7200" dirty="0" smtClean="0"/>
              <a:t>最后</a:t>
            </a:r>
            <a:r>
              <a:rPr lang="en-US" sz="7200" dirty="0" smtClean="0"/>
              <a:t>      2</a:t>
            </a:r>
            <a:r>
              <a:rPr lang="zh-CN" altLang="en-US" sz="7200" dirty="0" smtClean="0"/>
              <a:t>） 然后</a:t>
            </a:r>
            <a:r>
              <a:rPr lang="en-US" sz="7200" dirty="0" smtClean="0"/>
              <a:t>...</a:t>
            </a:r>
            <a:r>
              <a:rPr lang="zh-CN" altLang="en-US" sz="7200" dirty="0" smtClean="0"/>
              <a:t>先</a:t>
            </a:r>
            <a:r>
              <a:rPr lang="en-US" sz="7200" dirty="0" smtClean="0"/>
              <a:t>... </a:t>
            </a:r>
            <a:r>
              <a:rPr lang="zh-CN" altLang="en-US" sz="7200" dirty="0" smtClean="0"/>
              <a:t>最后</a:t>
            </a:r>
            <a:r>
              <a:rPr lang="en-US" sz="7200" dirty="0" smtClean="0"/>
              <a:t>   3</a:t>
            </a:r>
            <a:r>
              <a:rPr lang="zh-CN" altLang="en-US" sz="7200" dirty="0" smtClean="0"/>
              <a:t>）先</a:t>
            </a:r>
            <a:r>
              <a:rPr lang="en-US" sz="7200" dirty="0" smtClean="0"/>
              <a:t>...</a:t>
            </a:r>
            <a:r>
              <a:rPr lang="zh-CN" altLang="en-US" sz="7200" dirty="0" smtClean="0"/>
              <a:t>先</a:t>
            </a:r>
            <a:r>
              <a:rPr lang="en-US" sz="7200" dirty="0" smtClean="0"/>
              <a:t>... </a:t>
            </a:r>
            <a:r>
              <a:rPr lang="zh-CN" altLang="en-US" sz="7200" dirty="0" smtClean="0"/>
              <a:t>最后 </a:t>
            </a:r>
            <a:endParaRPr lang="en-US" sz="7200" dirty="0" smtClean="0"/>
          </a:p>
          <a:p>
            <a:pPr lvl="0">
              <a:buNone/>
            </a:pPr>
            <a:r>
              <a:rPr lang="en-US" sz="7200" dirty="0" smtClean="0"/>
              <a:t>  </a:t>
            </a:r>
          </a:p>
          <a:p>
            <a:pPr marL="0" lvl="0" indent="0">
              <a:buNone/>
            </a:pPr>
            <a:r>
              <a:rPr lang="en-US" sz="7200" dirty="0" smtClean="0"/>
              <a:t>4. </a:t>
            </a:r>
            <a:r>
              <a:rPr lang="zh-CN" altLang="en-US" sz="7200" dirty="0" smtClean="0"/>
              <a:t>成龙个子高高的，眼睛小小的，你认为他</a:t>
            </a:r>
            <a:r>
              <a:rPr lang="en-US" sz="7200" dirty="0" smtClean="0"/>
              <a:t>____________  </a:t>
            </a:r>
            <a:r>
              <a:rPr lang="zh-CN" altLang="en-US" sz="7200" dirty="0" smtClean="0"/>
              <a:t>怎么样？</a:t>
            </a:r>
            <a:endParaRPr lang="en-US" sz="7200" dirty="0" smtClean="0"/>
          </a:p>
          <a:p>
            <a:pPr lvl="0">
              <a:buNone/>
            </a:pPr>
            <a:r>
              <a:rPr lang="en-US" sz="7200" dirty="0" smtClean="0"/>
              <a:t>                1)          </a:t>
            </a:r>
            <a:r>
              <a:rPr lang="zh-CN" altLang="en-US" sz="7200" dirty="0" smtClean="0"/>
              <a:t>看得</a:t>
            </a:r>
            <a:r>
              <a:rPr lang="en-US" sz="7200" dirty="0" smtClean="0"/>
              <a:t>             2)  </a:t>
            </a:r>
            <a:r>
              <a:rPr lang="zh-CN" altLang="en-US" sz="7200" dirty="0" smtClean="0"/>
              <a:t>觉得</a:t>
            </a:r>
            <a:r>
              <a:rPr lang="en-US" sz="7200" dirty="0" smtClean="0"/>
              <a:t>                      3</a:t>
            </a:r>
            <a:r>
              <a:rPr lang="zh-CN" altLang="en-US" sz="7200" dirty="0" smtClean="0"/>
              <a:t>）长得</a:t>
            </a:r>
            <a:r>
              <a:rPr lang="en-US" sz="7200" dirty="0" smtClean="0"/>
              <a:t>     </a:t>
            </a:r>
          </a:p>
          <a:p>
            <a:pPr lvl="0">
              <a:buNone/>
            </a:pPr>
            <a:r>
              <a:rPr lang="en-US" sz="7200" dirty="0" smtClean="0"/>
              <a:t>  </a:t>
            </a:r>
          </a:p>
          <a:p>
            <a:pPr marL="0" indent="0">
              <a:buNone/>
            </a:pPr>
            <a:r>
              <a:rPr lang="en-US" sz="7200" dirty="0" smtClean="0"/>
              <a:t>5. </a:t>
            </a:r>
            <a:r>
              <a:rPr lang="zh-CN" altLang="en-US" sz="7200" dirty="0" smtClean="0"/>
              <a:t>在学校，你喜欢</a:t>
            </a:r>
            <a:r>
              <a:rPr lang="en-US" sz="7200" dirty="0" smtClean="0"/>
              <a:t>_________</a:t>
            </a:r>
            <a:r>
              <a:rPr lang="zh-CN" altLang="en-US" sz="7200" dirty="0" smtClean="0"/>
              <a:t>学生还是喜欢</a:t>
            </a:r>
            <a:r>
              <a:rPr lang="en-US" sz="7200" dirty="0" smtClean="0"/>
              <a:t>________</a:t>
            </a:r>
            <a:r>
              <a:rPr lang="zh-CN" altLang="en-US" sz="7200" dirty="0" smtClean="0"/>
              <a:t>老师？</a:t>
            </a:r>
            <a:endParaRPr lang="en-US" sz="7200" dirty="0" smtClean="0"/>
          </a:p>
          <a:p>
            <a:pPr>
              <a:buNone/>
            </a:pPr>
            <a:r>
              <a:rPr lang="en-US" sz="7200" dirty="0" smtClean="0"/>
              <a:t>               1)  </a:t>
            </a:r>
            <a:r>
              <a:rPr lang="zh-CN" altLang="en-US" sz="7200" dirty="0" smtClean="0"/>
              <a:t>当</a:t>
            </a:r>
            <a:r>
              <a:rPr lang="en-US" sz="7200" dirty="0" smtClean="0"/>
              <a:t>                  2)</a:t>
            </a:r>
            <a:r>
              <a:rPr lang="zh-CN" altLang="en-US" sz="7200" dirty="0" smtClean="0"/>
              <a:t>是</a:t>
            </a:r>
            <a:r>
              <a:rPr lang="en-US" sz="7200" dirty="0" smtClean="0"/>
              <a:t>                    3) </a:t>
            </a:r>
            <a:r>
              <a:rPr lang="zh-CN" altLang="en-US" sz="7200" dirty="0" smtClean="0"/>
              <a:t>有</a:t>
            </a:r>
            <a:r>
              <a:rPr lang="en-US" sz="2300" dirty="0" smtClean="0"/>
              <a:t/>
            </a:r>
            <a:br>
              <a:rPr lang="en-US" sz="2300" dirty="0" smtClean="0"/>
            </a:br>
            <a:endParaRPr lang="en-US" sz="2300" dirty="0" smtClean="0"/>
          </a:p>
          <a:p>
            <a:endParaRPr lang="en-US"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172200"/>
            <a:ext cx="3962400" cy="457200"/>
          </a:xfrm>
        </p:spPr>
        <p:txBody>
          <a:bodyPr/>
          <a:lstStyle/>
          <a:p>
            <a:r>
              <a:rPr lang="en-US" dirty="0" smtClean="0"/>
              <a:t>Day4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Activity </a:t>
            </a:r>
            <a:r>
              <a:rPr lang="en-US" sz="2800" b="1" dirty="0" smtClean="0"/>
              <a:t>7 </a:t>
            </a:r>
            <a:r>
              <a:rPr lang="en-US" sz="2800" b="1" dirty="0" smtClean="0"/>
              <a:t>: Write an email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b="1" dirty="0" smtClean="0"/>
              <a:t>Students start </a:t>
            </a:r>
            <a:r>
              <a:rPr lang="en-US" b="1" dirty="0"/>
              <a:t>to write his/her email in class. Teacher </a:t>
            </a:r>
            <a:r>
              <a:rPr lang="en-US" b="1" dirty="0" smtClean="0"/>
              <a:t>walks </a:t>
            </a:r>
            <a:r>
              <a:rPr lang="en-US" b="1" dirty="0"/>
              <a:t>around to check and answer </a:t>
            </a:r>
            <a:r>
              <a:rPr lang="en-US" b="1" dirty="0" smtClean="0"/>
              <a:t>questions.</a:t>
            </a:r>
          </a:p>
          <a:p>
            <a:endParaRPr lang="en-US" b="1" dirty="0" smtClean="0"/>
          </a:p>
          <a:p>
            <a:r>
              <a:rPr lang="en-US" b="1" dirty="0" smtClean="0">
                <a:hlinkClick r:id="rId2" action="ppaction://hlinkfile"/>
              </a:rPr>
              <a:t>Graphic writing organizer</a:t>
            </a:r>
            <a:endParaRPr lang="en-US" b="1" dirty="0" smtClean="0"/>
          </a:p>
          <a:p>
            <a:r>
              <a:rPr lang="en-US" dirty="0" smtClean="0"/>
              <a:t>(www.</a:t>
            </a:r>
            <a:r>
              <a:rPr lang="en-US" b="1" dirty="0" smtClean="0"/>
              <a:t>sanchez</a:t>
            </a:r>
            <a:r>
              <a:rPr lang="en-US" dirty="0" smtClean="0"/>
              <a:t>class.com/docs/</a:t>
            </a:r>
            <a:r>
              <a:rPr lang="en-US" b="1" dirty="0" smtClean="0"/>
              <a:t>story</a:t>
            </a:r>
            <a:r>
              <a:rPr lang="en-US" dirty="0" smtClean="0"/>
              <a:t>-</a:t>
            </a:r>
            <a:r>
              <a:rPr lang="en-US" b="1" dirty="0" smtClean="0"/>
              <a:t>map</a:t>
            </a:r>
            <a:r>
              <a:rPr lang="en-US" dirty="0" smtClean="0"/>
              <a:t>.do)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172200"/>
            <a:ext cx="3962400" cy="457200"/>
          </a:xfrm>
        </p:spPr>
        <p:txBody>
          <a:bodyPr/>
          <a:lstStyle/>
          <a:p>
            <a:r>
              <a:rPr lang="en-US" dirty="0" smtClean="0"/>
              <a:t>Day4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Day4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381000"/>
            <a:ext cx="56388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7200" y="457200"/>
            <a:ext cx="2980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hlinkClick r:id="rId3" action="ppaction://hlinkfile"/>
              </a:rPr>
              <a:t>Graphic writing organizer</a:t>
            </a:r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the email, then edit the email using the graphic organizer.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172200"/>
            <a:ext cx="3962400" cy="457200"/>
          </a:xfrm>
        </p:spPr>
        <p:txBody>
          <a:bodyPr/>
          <a:lstStyle/>
          <a:p>
            <a:r>
              <a:rPr lang="en-US" dirty="0" smtClean="0"/>
              <a:t>Day4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.slidesharecdn.com/clockbuddies-120308190108-phpapp02/95/slide-1-728.jpg?133125905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5495" t="7635" r="4396" b="23648"/>
          <a:stretch>
            <a:fillRect/>
          </a:stretch>
        </p:blipFill>
        <p:spPr bwMode="auto">
          <a:xfrm>
            <a:off x="1447800" y="304800"/>
            <a:ext cx="6248400" cy="61722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4876800" y="6346195"/>
            <a:ext cx="38862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http://www.docstoc.com/docs/18645794/Clock-Buddies---PDF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Day1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914400"/>
            <a:ext cx="8077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Activity 2 (related to activity 1</a:t>
            </a:r>
            <a:r>
              <a:rPr lang="en-US" sz="3200" b="1" dirty="0" smtClean="0"/>
              <a:t>): (20 minutes)</a:t>
            </a:r>
          </a:p>
          <a:p>
            <a:endParaRPr lang="en-US" sz="3200" b="0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sz="3200" dirty="0" smtClean="0"/>
              <a:t>Students </a:t>
            </a:r>
            <a:r>
              <a:rPr lang="en-US" sz="3200" dirty="0"/>
              <a:t>compile the collected information.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/>
              <a:t>Pair work: Tell another classmate about the classmate that you interview.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/>
              <a:t>The teacher invites two students to report to the class.</a:t>
            </a:r>
          </a:p>
          <a:p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Day1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762000"/>
            <a:ext cx="7772400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Activity 3: Pre-Reading</a:t>
            </a:r>
            <a:r>
              <a:rPr lang="en-US" sz="2800" b="1" dirty="0" smtClean="0"/>
              <a:t>: (15 minutes)</a:t>
            </a:r>
          </a:p>
          <a:p>
            <a:pPr>
              <a:buFont typeface="Wingdings" pitchFamily="2" charset="2"/>
              <a:buChar char="q"/>
            </a:pPr>
            <a:endParaRPr lang="en-US" sz="2800" b="1" dirty="0" smtClean="0"/>
          </a:p>
          <a:p>
            <a:pPr>
              <a:buFont typeface="Wingdings" pitchFamily="2" charset="2"/>
              <a:buChar char="q"/>
            </a:pPr>
            <a:r>
              <a:rPr lang="en-US" sz="2800" b="1" dirty="0" smtClean="0"/>
              <a:t>Make prediction</a:t>
            </a:r>
            <a:endParaRPr lang="en-US" sz="2800" b="0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(</a:t>
            </a:r>
            <a:r>
              <a:rPr lang="en-US" sz="2800" b="1" dirty="0"/>
              <a:t>Small group discussion) Students </a:t>
            </a:r>
            <a:r>
              <a:rPr lang="en-US" sz="2800" b="1" dirty="0" smtClean="0"/>
              <a:t> </a:t>
            </a:r>
          </a:p>
          <a:p>
            <a:r>
              <a:rPr lang="en-US" sz="2800" b="1" dirty="0" smtClean="0"/>
              <a:t>   read </a:t>
            </a:r>
            <a:r>
              <a:rPr lang="en-US" sz="2800" b="1" dirty="0"/>
              <a:t>the first sentence of the email </a:t>
            </a:r>
            <a:r>
              <a:rPr lang="en-US" sz="2800" b="1" dirty="0" smtClean="0"/>
              <a:t>and </a:t>
            </a:r>
            <a:r>
              <a:rPr lang="en-US" sz="2800" b="1" dirty="0"/>
              <a:t>predict what the </a:t>
            </a:r>
            <a:r>
              <a:rPr lang="en-US" sz="2800" b="1" dirty="0" smtClean="0"/>
              <a:t>email 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 </a:t>
            </a:r>
            <a:r>
              <a:rPr lang="en-US" sz="2800" b="1" dirty="0"/>
              <a:t>is about. 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Group report</a:t>
            </a:r>
          </a:p>
          <a:p>
            <a:endParaRPr lang="en-US" sz="2800" b="1" dirty="0"/>
          </a:p>
          <a:p>
            <a:pPr>
              <a:buFont typeface="Wingdings" pitchFamily="2" charset="2"/>
              <a:buChar char="q"/>
            </a:pPr>
            <a:endParaRPr lang="en-US" sz="3600" b="0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Day1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762000"/>
            <a:ext cx="77724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Activity </a:t>
            </a:r>
            <a:r>
              <a:rPr lang="en-US" sz="2800" b="1" dirty="0" smtClean="0"/>
              <a:t>4: Skimming </a:t>
            </a:r>
            <a:r>
              <a:rPr lang="en-US" sz="2800" b="1" dirty="0" smtClean="0"/>
              <a:t>(15 minutes)</a:t>
            </a:r>
          </a:p>
          <a:p>
            <a:pPr>
              <a:buFont typeface="Wingdings" pitchFamily="2" charset="2"/>
              <a:buChar char="q"/>
            </a:pPr>
            <a:endParaRPr lang="en-US" sz="2800" b="1" dirty="0" smtClean="0"/>
          </a:p>
          <a:p>
            <a:endParaRPr lang="en-US" sz="2800" b="1" dirty="0"/>
          </a:p>
          <a:p>
            <a:pPr>
              <a:buFont typeface="Wingdings" pitchFamily="2" charset="2"/>
              <a:buChar char="q"/>
            </a:pPr>
            <a:r>
              <a:rPr lang="en-US" sz="2800" b="1" dirty="0" smtClean="0"/>
              <a:t> Scan the main ideas in first and second paragraph</a:t>
            </a:r>
            <a:endParaRPr lang="en-US" sz="3600" b="0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Day1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956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1675</TotalTime>
  <Words>1946</Words>
  <Application>Microsoft Macintosh PowerPoint</Application>
  <PresentationFormat>On-screen Show (4:3)</PresentationFormat>
  <Paragraphs>460</Paragraphs>
  <Slides>58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Equity</vt:lpstr>
      <vt:lpstr>Me and My Friends  我和我的朋友</vt:lpstr>
      <vt:lpstr>Day 1 </vt:lpstr>
      <vt:lpstr>Day 1:  Review/Activate prior                   knowledge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Day 2</vt:lpstr>
      <vt:lpstr>Day 2 我和我的朋友</vt:lpstr>
      <vt:lpstr>PowerPoint Presentation</vt:lpstr>
      <vt:lpstr>Cont.  Activity 1: </vt:lpstr>
      <vt:lpstr>Radicals For each of the following 3 groups, find the characters with a certain radical.                     </vt:lpstr>
      <vt:lpstr>Activity 2: Grammatical structure 长得..... </vt:lpstr>
      <vt:lpstr>Grammatical structure 长得..... </vt:lpstr>
      <vt:lpstr>Grammatical structure 长得..... </vt:lpstr>
      <vt:lpstr>Grammatical structure 长得..... </vt:lpstr>
      <vt:lpstr>Activity 3: 用”长得.....”描写我的好朋友</vt:lpstr>
      <vt:lpstr>PowerPoint Presentation</vt:lpstr>
      <vt:lpstr>Activity 4: Skim and Read paragraph 1 &amp;2  </vt:lpstr>
      <vt:lpstr>Activity 5: Students compare after-school activities.  </vt:lpstr>
      <vt:lpstr>Activity 6</vt:lpstr>
      <vt:lpstr>Homework:  Fill in the blanks about your best friend, then draw a picture of him/her.</vt:lpstr>
      <vt:lpstr>Day 3</vt:lpstr>
      <vt:lpstr>Day 3: During Reading (完成文章后半段)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Skim Paragraph 3 and fill in the answers in the following form.</vt:lpstr>
      <vt:lpstr>PowerPoint Presentation</vt:lpstr>
      <vt:lpstr>PowerPoint Presentation</vt:lpstr>
      <vt:lpstr>DAY 4</vt:lpstr>
      <vt:lpstr>Objectives</vt:lpstr>
      <vt:lpstr>Activity 1: Main ideas for each paragraph                 (small group activity)</vt:lpstr>
      <vt:lpstr>Activity 2: Reading Comprehension Check (in pair)</vt:lpstr>
      <vt:lpstr>   </vt:lpstr>
      <vt:lpstr>Activity 4:  New grammatical structures 又．．．又．．．</vt:lpstr>
      <vt:lpstr>PowerPoint Presentation</vt:lpstr>
      <vt:lpstr>Activity 4: </vt:lpstr>
      <vt:lpstr>PowerPoint Presentation</vt:lpstr>
      <vt:lpstr>Activity 5 叠词练习(in pair)  </vt:lpstr>
      <vt:lpstr>Activity 5 叠词练习(in pair)</vt:lpstr>
      <vt:lpstr>她长得怎么样？</vt:lpstr>
      <vt:lpstr>他们长得怎么样 ？</vt:lpstr>
      <vt:lpstr>Activity 6：Use the new words </vt:lpstr>
      <vt:lpstr>Activity 7 : Write an email </vt:lpstr>
      <vt:lpstr>PowerPoint Presentation</vt:lpstr>
      <vt:lpstr>Homework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One:  Review/Activate prior                   knowledge</dc:title>
  <dc:creator>Wu</dc:creator>
  <cp:lastModifiedBy>Meng Yeh</cp:lastModifiedBy>
  <cp:revision>158</cp:revision>
  <dcterms:created xsi:type="dcterms:W3CDTF">2013-07-18T19:00:46Z</dcterms:created>
  <dcterms:modified xsi:type="dcterms:W3CDTF">2013-11-24T15:56:47Z</dcterms:modified>
</cp:coreProperties>
</file>